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276" r:id="rId5"/>
    <p:sldId id="282" r:id="rId6"/>
    <p:sldId id="283" r:id="rId7"/>
    <p:sldId id="277"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x="18288000" cy="10287000"/>
  <p:notesSz cx="6858000" cy="9144000"/>
  <p:embeddedFontLst>
    <p:embeddedFont>
      <p:font typeface="Assistant Regular" panose="020B0604020202020204" charset="-79"/>
      <p:regular r:id="rId24"/>
    </p:embeddedFont>
    <p:embeddedFont>
      <p:font typeface="Calibri" panose="020F0502020204030204" pitchFamily="34" charset="0"/>
      <p:regular r:id="rId25"/>
      <p:bold r:id="rId26"/>
      <p:italic r:id="rId27"/>
      <p:boldItalic r:id="rId28"/>
    </p:embeddedFont>
    <p:embeddedFont>
      <p:font typeface="Linux Biolinum" panose="020B0604020202020204" charset="0"/>
      <p:regular r:id="rId29"/>
    </p:embeddedFont>
    <p:embeddedFont>
      <p:font typeface="Linux Biolinum Bold" panose="020B0604020202020204" charset="0"/>
      <p:regular r:id="rId30"/>
    </p:embeddedFont>
    <p:embeddedFont>
      <p:font typeface="Linux Biolinum Italics" panose="020B0604020202020204" charset="0"/>
      <p:regular r:id="rId31"/>
    </p:embeddedFont>
    <p:embeddedFont>
      <p:font typeface="Segoe UI" panose="020B0502040204020203" pitchFamily="34" charset="0"/>
      <p:regular r:id="rId32"/>
      <p:bold r:id="rId33"/>
      <p:italic r:id="rId34"/>
      <p:boldItalic r:id="rId35"/>
    </p:embeddedFont>
    <p:embeddedFont>
      <p:font typeface="Trefoil Sans" panose="00000500000000000000" pitchFamily="50" charset="0"/>
      <p:regular r:id="rId36"/>
      <p:bold r:id="rId37"/>
      <p:italic r:id="rId38"/>
    </p:embeddedFont>
    <p:embeddedFont>
      <p:font typeface="Trefoil Sans Medium" panose="00000600000000000000" pitchFamily="50" charset="0"/>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6A843-99D7-4BC8-AAD6-700F0B8F24C8}" v="2" dt="2020-08-07T16:35:31.059"/>
    <p1510:client id="{D78EBCD9-BC67-4C7E-8531-7A83DED1BD1B}" v="3" dt="2020-08-07T19:06:23.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3925" autoAdjust="0"/>
  </p:normalViewPr>
  <p:slideViewPr>
    <p:cSldViewPr>
      <p:cViewPr varScale="1">
        <p:scale>
          <a:sx n="40" d="100"/>
          <a:sy n="40" d="100"/>
        </p:scale>
        <p:origin x="103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y Yu" userId="827a3e77-ffa4-4962-80d0-a98755d4f73f" providerId="ADAL" clId="{33B02D56-6166-4526-9D0A-0C5DA07AB7AE}"/>
    <pc:docChg chg="undo custSel addSld delSld modSld">
      <pc:chgData name="Lily Yu" userId="827a3e77-ffa4-4962-80d0-a98755d4f73f" providerId="ADAL" clId="{33B02D56-6166-4526-9D0A-0C5DA07AB7AE}" dt="2020-07-31T15:36:32.238" v="996" actId="20577"/>
      <pc:docMkLst>
        <pc:docMk/>
      </pc:docMkLst>
      <pc:sldChg chg="modNotesTx">
        <pc:chgData name="Lily Yu" userId="827a3e77-ffa4-4962-80d0-a98755d4f73f" providerId="ADAL" clId="{33B02D56-6166-4526-9D0A-0C5DA07AB7AE}" dt="2020-07-24T21:37:56.847" v="33" actId="20577"/>
        <pc:sldMkLst>
          <pc:docMk/>
          <pc:sldMk cId="0" sldId="256"/>
        </pc:sldMkLst>
      </pc:sldChg>
      <pc:sldChg chg="addSp delSp modSp">
        <pc:chgData name="Lily Yu" userId="827a3e77-ffa4-4962-80d0-a98755d4f73f" providerId="ADAL" clId="{33B02D56-6166-4526-9D0A-0C5DA07AB7AE}" dt="2020-07-31T15:30:02.424" v="968" actId="114"/>
        <pc:sldMkLst>
          <pc:docMk/>
          <pc:sldMk cId="0" sldId="258"/>
        </pc:sldMkLst>
        <pc:spChg chg="mod">
          <ac:chgData name="Lily Yu" userId="827a3e77-ffa4-4962-80d0-a98755d4f73f" providerId="ADAL" clId="{33B02D56-6166-4526-9D0A-0C5DA07AB7AE}" dt="2020-07-31T15:30:02.424" v="968" actId="114"/>
          <ac:spMkLst>
            <pc:docMk/>
            <pc:sldMk cId="0" sldId="258"/>
            <ac:spMk id="4" creationId="{00000000-0000-0000-0000-000000000000}"/>
          </ac:spMkLst>
        </pc:spChg>
        <pc:spChg chg="add del">
          <ac:chgData name="Lily Yu" userId="827a3e77-ffa4-4962-80d0-a98755d4f73f" providerId="ADAL" clId="{33B02D56-6166-4526-9D0A-0C5DA07AB7AE}" dt="2020-07-24T21:38:19.487" v="35"/>
          <ac:spMkLst>
            <pc:docMk/>
            <pc:sldMk cId="0" sldId="258"/>
            <ac:spMk id="7" creationId="{D0439019-E5AE-4C92-AFF4-3513AFE803A3}"/>
          </ac:spMkLst>
        </pc:spChg>
      </pc:sldChg>
      <pc:sldChg chg="modNotesTx">
        <pc:chgData name="Lily Yu" userId="827a3e77-ffa4-4962-80d0-a98755d4f73f" providerId="ADAL" clId="{33B02D56-6166-4526-9D0A-0C5DA07AB7AE}" dt="2020-07-24T21:50:14.966" v="820" actId="20577"/>
        <pc:sldMkLst>
          <pc:docMk/>
          <pc:sldMk cId="0" sldId="260"/>
        </pc:sldMkLst>
      </pc:sldChg>
      <pc:sldChg chg="modSp modNotesTx">
        <pc:chgData name="Lily Yu" userId="827a3e77-ffa4-4962-80d0-a98755d4f73f" providerId="ADAL" clId="{33B02D56-6166-4526-9D0A-0C5DA07AB7AE}" dt="2020-07-31T15:30:34.026" v="969" actId="20577"/>
        <pc:sldMkLst>
          <pc:docMk/>
          <pc:sldMk cId="0" sldId="261"/>
        </pc:sldMkLst>
        <pc:spChg chg="mod">
          <ac:chgData name="Lily Yu" userId="827a3e77-ffa4-4962-80d0-a98755d4f73f" providerId="ADAL" clId="{33B02D56-6166-4526-9D0A-0C5DA07AB7AE}" dt="2020-07-31T15:30:34.026" v="969" actId="20577"/>
          <ac:spMkLst>
            <pc:docMk/>
            <pc:sldMk cId="0" sldId="261"/>
            <ac:spMk id="10" creationId="{00000000-0000-0000-0000-000000000000}"/>
          </ac:spMkLst>
        </pc:spChg>
      </pc:sldChg>
      <pc:sldChg chg="modNotesTx">
        <pc:chgData name="Lily Yu" userId="827a3e77-ffa4-4962-80d0-a98755d4f73f" providerId="ADAL" clId="{33B02D56-6166-4526-9D0A-0C5DA07AB7AE}" dt="2020-07-24T21:42:47.152" v="564" actId="113"/>
        <pc:sldMkLst>
          <pc:docMk/>
          <pc:sldMk cId="0" sldId="262"/>
        </pc:sldMkLst>
      </pc:sldChg>
      <pc:sldChg chg="addSp modSp modNotesTx">
        <pc:chgData name="Lily Yu" userId="827a3e77-ffa4-4962-80d0-a98755d4f73f" providerId="ADAL" clId="{33B02D56-6166-4526-9D0A-0C5DA07AB7AE}" dt="2020-07-24T21:52:25.615" v="958" actId="20577"/>
        <pc:sldMkLst>
          <pc:docMk/>
          <pc:sldMk cId="0" sldId="263"/>
        </pc:sldMkLst>
        <pc:spChg chg="mod">
          <ac:chgData name="Lily Yu" userId="827a3e77-ffa4-4962-80d0-a98755d4f73f" providerId="ADAL" clId="{33B02D56-6166-4526-9D0A-0C5DA07AB7AE}" dt="2020-07-24T21:45:04.953" v="593" actId="1076"/>
          <ac:spMkLst>
            <pc:docMk/>
            <pc:sldMk cId="0" sldId="263"/>
            <ac:spMk id="3" creationId="{00000000-0000-0000-0000-000000000000}"/>
          </ac:spMkLst>
        </pc:spChg>
        <pc:spChg chg="mod">
          <ac:chgData name="Lily Yu" userId="827a3e77-ffa4-4962-80d0-a98755d4f73f" providerId="ADAL" clId="{33B02D56-6166-4526-9D0A-0C5DA07AB7AE}" dt="2020-07-24T21:44:37.161" v="585" actId="1076"/>
          <ac:spMkLst>
            <pc:docMk/>
            <pc:sldMk cId="0" sldId="263"/>
            <ac:spMk id="4" creationId="{00000000-0000-0000-0000-000000000000}"/>
          </ac:spMkLst>
        </pc:spChg>
        <pc:spChg chg="mod">
          <ac:chgData name="Lily Yu" userId="827a3e77-ffa4-4962-80d0-a98755d4f73f" providerId="ADAL" clId="{33B02D56-6166-4526-9D0A-0C5DA07AB7AE}" dt="2020-07-24T21:44:17.228" v="584" actId="1076"/>
          <ac:spMkLst>
            <pc:docMk/>
            <pc:sldMk cId="0" sldId="263"/>
            <ac:spMk id="9" creationId="{00000000-0000-0000-0000-000000000000}"/>
          </ac:spMkLst>
        </pc:spChg>
        <pc:spChg chg="mod">
          <ac:chgData name="Lily Yu" userId="827a3e77-ffa4-4962-80d0-a98755d4f73f" providerId="ADAL" clId="{33B02D56-6166-4526-9D0A-0C5DA07AB7AE}" dt="2020-07-24T21:45:41.466" v="643" actId="20577"/>
          <ac:spMkLst>
            <pc:docMk/>
            <pc:sldMk cId="0" sldId="263"/>
            <ac:spMk id="14" creationId="{00000000-0000-0000-0000-000000000000}"/>
          </ac:spMkLst>
        </pc:spChg>
        <pc:spChg chg="mod">
          <ac:chgData name="Lily Yu" userId="827a3e77-ffa4-4962-80d0-a98755d4f73f" providerId="ADAL" clId="{33B02D56-6166-4526-9D0A-0C5DA07AB7AE}" dt="2020-07-24T21:45:38.012" v="636" actId="20577"/>
          <ac:spMkLst>
            <pc:docMk/>
            <pc:sldMk cId="0" sldId="263"/>
            <ac:spMk id="19" creationId="{00000000-0000-0000-0000-000000000000}"/>
          </ac:spMkLst>
        </pc:spChg>
        <pc:spChg chg="mod">
          <ac:chgData name="Lily Yu" userId="827a3e77-ffa4-4962-80d0-a98755d4f73f" providerId="ADAL" clId="{33B02D56-6166-4526-9D0A-0C5DA07AB7AE}" dt="2020-07-24T21:45:01.597" v="592" actId="1076"/>
          <ac:spMkLst>
            <pc:docMk/>
            <pc:sldMk cId="0" sldId="263"/>
            <ac:spMk id="24" creationId="{00000000-0000-0000-0000-000000000000}"/>
          </ac:spMkLst>
        </pc:spChg>
        <pc:spChg chg="add mod">
          <ac:chgData name="Lily Yu" userId="827a3e77-ffa4-4962-80d0-a98755d4f73f" providerId="ADAL" clId="{33B02D56-6166-4526-9D0A-0C5DA07AB7AE}" dt="2020-07-24T21:45:19.077" v="627" actId="20577"/>
          <ac:spMkLst>
            <pc:docMk/>
            <pc:sldMk cId="0" sldId="263"/>
            <ac:spMk id="31" creationId="{17AC5372-4315-41C0-A74D-40718242F031}"/>
          </ac:spMkLst>
        </pc:spChg>
        <pc:grpChg chg="mod">
          <ac:chgData name="Lily Yu" userId="827a3e77-ffa4-4962-80d0-a98755d4f73f" providerId="ADAL" clId="{33B02D56-6166-4526-9D0A-0C5DA07AB7AE}" dt="2020-07-24T21:44:17.228" v="584" actId="1076"/>
          <ac:grpSpMkLst>
            <pc:docMk/>
            <pc:sldMk cId="0" sldId="263"/>
            <ac:grpSpMk id="5" creationId="{00000000-0000-0000-0000-000000000000}"/>
          </ac:grpSpMkLst>
        </pc:grpChg>
        <pc:grpChg chg="mod">
          <ac:chgData name="Lily Yu" userId="827a3e77-ffa4-4962-80d0-a98755d4f73f" providerId="ADAL" clId="{33B02D56-6166-4526-9D0A-0C5DA07AB7AE}" dt="2020-07-24T21:44:17.228" v="584" actId="1076"/>
          <ac:grpSpMkLst>
            <pc:docMk/>
            <pc:sldMk cId="0" sldId="263"/>
            <ac:grpSpMk id="10" creationId="{00000000-0000-0000-0000-000000000000}"/>
          </ac:grpSpMkLst>
        </pc:grpChg>
        <pc:grpChg chg="mod">
          <ac:chgData name="Lily Yu" userId="827a3e77-ffa4-4962-80d0-a98755d4f73f" providerId="ADAL" clId="{33B02D56-6166-4526-9D0A-0C5DA07AB7AE}" dt="2020-07-24T21:44:17.228" v="584" actId="1076"/>
          <ac:grpSpMkLst>
            <pc:docMk/>
            <pc:sldMk cId="0" sldId="263"/>
            <ac:grpSpMk id="15" creationId="{00000000-0000-0000-0000-000000000000}"/>
          </ac:grpSpMkLst>
        </pc:grpChg>
        <pc:grpChg chg="mod">
          <ac:chgData name="Lily Yu" userId="827a3e77-ffa4-4962-80d0-a98755d4f73f" providerId="ADAL" clId="{33B02D56-6166-4526-9D0A-0C5DA07AB7AE}" dt="2020-07-24T21:44:17.228" v="584" actId="1076"/>
          <ac:grpSpMkLst>
            <pc:docMk/>
            <pc:sldMk cId="0" sldId="263"/>
            <ac:grpSpMk id="20" creationId="{00000000-0000-0000-0000-000000000000}"/>
          </ac:grpSpMkLst>
        </pc:grpChg>
        <pc:grpChg chg="mod">
          <ac:chgData name="Lily Yu" userId="827a3e77-ffa4-4962-80d0-a98755d4f73f" providerId="ADAL" clId="{33B02D56-6166-4526-9D0A-0C5DA07AB7AE}" dt="2020-07-24T21:44:17.228" v="584" actId="1076"/>
          <ac:grpSpMkLst>
            <pc:docMk/>
            <pc:sldMk cId="0" sldId="263"/>
            <ac:grpSpMk id="25" creationId="{00000000-0000-0000-0000-000000000000}"/>
          </ac:grpSpMkLst>
        </pc:grpChg>
        <pc:picChg chg="mod">
          <ac:chgData name="Lily Yu" userId="827a3e77-ffa4-4962-80d0-a98755d4f73f" providerId="ADAL" clId="{33B02D56-6166-4526-9D0A-0C5DA07AB7AE}" dt="2020-07-24T21:43:24.584" v="569" actId="1076"/>
          <ac:picMkLst>
            <pc:docMk/>
            <pc:sldMk cId="0" sldId="263"/>
            <ac:picMk id="2" creationId="{00000000-0000-0000-0000-000000000000}"/>
          </ac:picMkLst>
        </pc:picChg>
        <pc:picChg chg="mod">
          <ac:chgData name="Lily Yu" userId="827a3e77-ffa4-4962-80d0-a98755d4f73f" providerId="ADAL" clId="{33B02D56-6166-4526-9D0A-0C5DA07AB7AE}" dt="2020-07-24T21:44:07.978" v="583" actId="1076"/>
          <ac:picMkLst>
            <pc:docMk/>
            <pc:sldMk cId="0" sldId="263"/>
            <ac:picMk id="30" creationId="{00000000-0000-0000-0000-000000000000}"/>
          </ac:picMkLst>
        </pc:picChg>
      </pc:sldChg>
      <pc:sldChg chg="modNotesTx">
        <pc:chgData name="Lily Yu" userId="827a3e77-ffa4-4962-80d0-a98755d4f73f" providerId="ADAL" clId="{33B02D56-6166-4526-9D0A-0C5DA07AB7AE}" dt="2020-07-24T21:45:55.519" v="644" actId="12"/>
        <pc:sldMkLst>
          <pc:docMk/>
          <pc:sldMk cId="0" sldId="264"/>
        </pc:sldMkLst>
      </pc:sldChg>
      <pc:sldChg chg="modNotesTx">
        <pc:chgData name="Lily Yu" userId="827a3e77-ffa4-4962-80d0-a98755d4f73f" providerId="ADAL" clId="{33B02D56-6166-4526-9D0A-0C5DA07AB7AE}" dt="2020-07-24T21:46:21.114" v="647" actId="20577"/>
        <pc:sldMkLst>
          <pc:docMk/>
          <pc:sldMk cId="0" sldId="265"/>
        </pc:sldMkLst>
      </pc:sldChg>
      <pc:sldChg chg="addSp modSp modAnim modNotesTx">
        <pc:chgData name="Lily Yu" userId="827a3e77-ffa4-4962-80d0-a98755d4f73f" providerId="ADAL" clId="{33B02D56-6166-4526-9D0A-0C5DA07AB7AE}" dt="2020-07-24T21:47:51.518" v="692" actId="20577"/>
        <pc:sldMkLst>
          <pc:docMk/>
          <pc:sldMk cId="0" sldId="266"/>
        </pc:sldMkLst>
        <pc:picChg chg="add mod">
          <ac:chgData name="Lily Yu" userId="827a3e77-ffa4-4962-80d0-a98755d4f73f" providerId="ADAL" clId="{33B02D56-6166-4526-9D0A-0C5DA07AB7AE}" dt="2020-07-24T21:47:48.689" v="691" actId="1076"/>
          <ac:picMkLst>
            <pc:docMk/>
            <pc:sldMk cId="0" sldId="266"/>
            <ac:picMk id="6" creationId="{8AF40319-C774-480B-B4EC-6A04A829AA41}"/>
          </ac:picMkLst>
        </pc:picChg>
      </pc:sldChg>
      <pc:sldChg chg="modNotesTx">
        <pc:chgData name="Lily Yu" userId="827a3e77-ffa4-4962-80d0-a98755d4f73f" providerId="ADAL" clId="{33B02D56-6166-4526-9D0A-0C5DA07AB7AE}" dt="2020-07-24T21:48:10.467" v="781" actId="20577"/>
        <pc:sldMkLst>
          <pc:docMk/>
          <pc:sldMk cId="0" sldId="267"/>
        </pc:sldMkLst>
      </pc:sldChg>
      <pc:sldChg chg="addSp delSp modSp modNotesTx">
        <pc:chgData name="Lily Yu" userId="827a3e77-ffa4-4962-80d0-a98755d4f73f" providerId="ADAL" clId="{33B02D56-6166-4526-9D0A-0C5DA07AB7AE}" dt="2020-07-27T18:28:42.406" v="961" actId="1076"/>
        <pc:sldMkLst>
          <pc:docMk/>
          <pc:sldMk cId="0" sldId="269"/>
        </pc:sldMkLst>
        <pc:picChg chg="del">
          <ac:chgData name="Lily Yu" userId="827a3e77-ffa4-4962-80d0-a98755d4f73f" providerId="ADAL" clId="{33B02D56-6166-4526-9D0A-0C5DA07AB7AE}" dt="2020-07-27T18:28:35.499" v="959" actId="478"/>
          <ac:picMkLst>
            <pc:docMk/>
            <pc:sldMk cId="0" sldId="269"/>
            <ac:picMk id="6" creationId="{00000000-0000-0000-0000-000000000000}"/>
          </ac:picMkLst>
        </pc:picChg>
        <pc:picChg chg="add mod">
          <ac:chgData name="Lily Yu" userId="827a3e77-ffa4-4962-80d0-a98755d4f73f" providerId="ADAL" clId="{33B02D56-6166-4526-9D0A-0C5DA07AB7AE}" dt="2020-07-27T18:28:42.406" v="961" actId="1076"/>
          <ac:picMkLst>
            <pc:docMk/>
            <pc:sldMk cId="0" sldId="269"/>
            <ac:picMk id="8" creationId="{395BD482-5C38-447C-9B55-1CCC25172888}"/>
          </ac:picMkLst>
        </pc:picChg>
      </pc:sldChg>
      <pc:sldChg chg="add del">
        <pc:chgData name="Lily Yu" userId="827a3e77-ffa4-4962-80d0-a98755d4f73f" providerId="ADAL" clId="{33B02D56-6166-4526-9D0A-0C5DA07AB7AE}" dt="2020-07-24T21:36:57.412" v="2" actId="2696"/>
        <pc:sldMkLst>
          <pc:docMk/>
          <pc:sldMk cId="3849870190" sldId="270"/>
        </pc:sldMkLst>
      </pc:sldChg>
      <pc:sldChg chg="modSp add modNotesTx">
        <pc:chgData name="Lily Yu" userId="827a3e77-ffa4-4962-80d0-a98755d4f73f" providerId="ADAL" clId="{33B02D56-6166-4526-9D0A-0C5DA07AB7AE}" dt="2020-07-31T15:29:07.103" v="964" actId="20577"/>
        <pc:sldMkLst>
          <pc:docMk/>
          <pc:sldMk cId="771244560" sldId="276"/>
        </pc:sldMkLst>
        <pc:spChg chg="mod">
          <ac:chgData name="Lily Yu" userId="827a3e77-ffa4-4962-80d0-a98755d4f73f" providerId="ADAL" clId="{33B02D56-6166-4526-9D0A-0C5DA07AB7AE}" dt="2020-07-24T21:37:02.787" v="13" actId="20577"/>
          <ac:spMkLst>
            <pc:docMk/>
            <pc:sldMk cId="771244560" sldId="276"/>
            <ac:spMk id="2" creationId="{F48EFB8C-3C0E-4B15-80FB-B5105C51C552}"/>
          </ac:spMkLst>
        </pc:spChg>
        <pc:spChg chg="mod">
          <ac:chgData name="Lily Yu" userId="827a3e77-ffa4-4962-80d0-a98755d4f73f" providerId="ADAL" clId="{33B02D56-6166-4526-9D0A-0C5DA07AB7AE}" dt="2020-07-24T21:37:11.812" v="15" actId="20577"/>
          <ac:spMkLst>
            <pc:docMk/>
            <pc:sldMk cId="771244560" sldId="276"/>
            <ac:spMk id="3" creationId="{01F8D385-175D-4490-A08A-04AE2C343E0D}"/>
          </ac:spMkLst>
        </pc:spChg>
      </pc:sldChg>
      <pc:sldChg chg="modSp">
        <pc:chgData name="Lily Yu" userId="827a3e77-ffa4-4962-80d0-a98755d4f73f" providerId="ADAL" clId="{33B02D56-6166-4526-9D0A-0C5DA07AB7AE}" dt="2020-07-31T15:36:32.238" v="996" actId="20577"/>
        <pc:sldMkLst>
          <pc:docMk/>
          <pc:sldMk cId="3510214564" sldId="277"/>
        </pc:sldMkLst>
        <pc:spChg chg="mod">
          <ac:chgData name="Lily Yu" userId="827a3e77-ffa4-4962-80d0-a98755d4f73f" providerId="ADAL" clId="{33B02D56-6166-4526-9D0A-0C5DA07AB7AE}" dt="2020-07-24T21:37:29.849" v="26" actId="20577"/>
          <ac:spMkLst>
            <pc:docMk/>
            <pc:sldMk cId="3510214564" sldId="277"/>
            <ac:spMk id="14" creationId="{62521962-B303-47E6-AEB4-01EE8288013A}"/>
          </ac:spMkLst>
        </pc:spChg>
        <pc:graphicFrameChg chg="modGraphic">
          <ac:chgData name="Lily Yu" userId="827a3e77-ffa4-4962-80d0-a98755d4f73f" providerId="ADAL" clId="{33B02D56-6166-4526-9D0A-0C5DA07AB7AE}" dt="2020-07-31T15:36:32.238" v="996" actId="20577"/>
          <ac:graphicFrameMkLst>
            <pc:docMk/>
            <pc:sldMk cId="3510214564" sldId="277"/>
            <ac:graphicFrameMk id="11" creationId="{89E72CE7-50D5-43C4-B9F6-64FA232553D8}"/>
          </ac:graphicFrameMkLst>
        </pc:graphicFrameChg>
      </pc:sldChg>
      <pc:sldChg chg="modSp">
        <pc:chgData name="Lily Yu" userId="827a3e77-ffa4-4962-80d0-a98755d4f73f" providerId="ADAL" clId="{33B02D56-6166-4526-9D0A-0C5DA07AB7AE}" dt="2020-07-31T15:31:29.628" v="970" actId="20577"/>
        <pc:sldMkLst>
          <pc:docMk/>
          <pc:sldMk cId="1078368345" sldId="282"/>
        </pc:sldMkLst>
        <pc:spChg chg="mod">
          <ac:chgData name="Lily Yu" userId="827a3e77-ffa4-4962-80d0-a98755d4f73f" providerId="ADAL" clId="{33B02D56-6166-4526-9D0A-0C5DA07AB7AE}" dt="2020-07-31T15:31:29.628" v="970" actId="20577"/>
          <ac:spMkLst>
            <pc:docMk/>
            <pc:sldMk cId="1078368345" sldId="282"/>
            <ac:spMk id="3" creationId="{32AF993F-2836-4D6D-9C53-F4E066CD99E3}"/>
          </ac:spMkLst>
        </pc:spChg>
      </pc:sldChg>
    </pc:docChg>
  </pc:docChgLst>
  <pc:docChgLst>
    <pc:chgData name="Emily Schmall" userId="84198989-024f-47e1-ba10-c3ebf23c208b" providerId="ADAL" clId="{2B56A843-99D7-4BC8-AAD6-700F0B8F24C8}"/>
    <pc:docChg chg="modSld">
      <pc:chgData name="Emily Schmall" userId="84198989-024f-47e1-ba10-c3ebf23c208b" providerId="ADAL" clId="{2B56A843-99D7-4BC8-AAD6-700F0B8F24C8}" dt="2020-08-07T16:35:31.051" v="1" actId="207"/>
      <pc:docMkLst>
        <pc:docMk/>
      </pc:docMkLst>
      <pc:sldChg chg="modSp">
        <pc:chgData name="Emily Schmall" userId="84198989-024f-47e1-ba10-c3ebf23c208b" providerId="ADAL" clId="{2B56A843-99D7-4BC8-AAD6-700F0B8F24C8}" dt="2020-08-07T16:35:31.051" v="1" actId="207"/>
        <pc:sldMkLst>
          <pc:docMk/>
          <pc:sldMk cId="0" sldId="265"/>
        </pc:sldMkLst>
        <pc:spChg chg="mod">
          <ac:chgData name="Emily Schmall" userId="84198989-024f-47e1-ba10-c3ebf23c208b" providerId="ADAL" clId="{2B56A843-99D7-4BC8-AAD6-700F0B8F24C8}" dt="2020-08-07T16:35:22.634" v="0" actId="207"/>
          <ac:spMkLst>
            <pc:docMk/>
            <pc:sldMk cId="0" sldId="265"/>
            <ac:spMk id="6" creationId="{00000000-0000-0000-0000-000000000000}"/>
          </ac:spMkLst>
        </pc:spChg>
        <pc:spChg chg="mod">
          <ac:chgData name="Emily Schmall" userId="84198989-024f-47e1-ba10-c3ebf23c208b" providerId="ADAL" clId="{2B56A843-99D7-4BC8-AAD6-700F0B8F24C8}" dt="2020-08-07T16:35:31.051" v="1" actId="207"/>
          <ac:spMkLst>
            <pc:docMk/>
            <pc:sldMk cId="0" sldId="265"/>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DFC41-2188-4F83-B460-9671D4C8DC7C}" type="datetimeFigureOut">
              <a:rPr lang="en-US" smtClean="0"/>
              <a:t>8/7/2020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935BFB-E449-4503-94C8-824F5BEFF33D}" type="slidenum">
              <a:rPr lang="en-US" smtClean="0"/>
              <a:t>‹#›</a:t>
            </a:fld>
            <a:endParaRPr lang="en-US"/>
          </a:p>
        </p:txBody>
      </p:sp>
    </p:spTree>
    <p:extLst>
      <p:ext uri="{BB962C8B-B14F-4D97-AF65-F5344CB8AC3E}">
        <p14:creationId xmlns:p14="http://schemas.microsoft.com/office/powerpoint/2010/main" val="26107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ourstory.diversebooks.org/kids/1.05/#land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oday.com/parents/how-talk-kids-about-racism-protests-injustice-t182929" TargetMode="External"/><Relationship Id="rId7" Type="http://schemas.openxmlformats.org/officeDocument/2006/relationships/hyperlink" Target="https://girltalk.girlscoutsrv.org/2019/06/26/episode-010-talking-about-race-and-differenc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volunteers.girlscoutsrv.org/category/in-the-loop/diversity-equity-and-inclusion/" TargetMode="External"/><Relationship Id="rId5" Type="http://schemas.openxmlformats.org/officeDocument/2006/relationships/hyperlink" Target="https://www.bc.edu/content/dam/files/centers/humanrights/pdf/IGR.Brave%20Spaces%20Handout.pdf" TargetMode="External"/><Relationship Id="rId4" Type="http://schemas.openxmlformats.org/officeDocument/2006/relationships/hyperlink" Target="https://centerracialjustice.org/resources/resources-for-talking-about-race-racism-and-racialized-violence-with-kid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for the troop leader</a:t>
            </a:r>
          </a:p>
        </p:txBody>
      </p:sp>
      <p:sp>
        <p:nvSpPr>
          <p:cNvPr id="4" name="Slide Number Placeholder 3"/>
          <p:cNvSpPr>
            <a:spLocks noGrp="1"/>
          </p:cNvSpPr>
          <p:nvPr>
            <p:ph type="sldNum" sz="quarter" idx="5"/>
          </p:nvPr>
        </p:nvSpPr>
        <p:spPr/>
        <p:txBody>
          <a:bodyPr/>
          <a:lstStyle/>
          <a:p>
            <a:fld id="{15356D8E-8320-4FEC-877C-AEA8B4F21EAC}" type="slidenum">
              <a:rPr lang="en-US" smtClean="0"/>
              <a:t>1</a:t>
            </a:fld>
            <a:endParaRPr lang="en-US"/>
          </a:p>
        </p:txBody>
      </p:sp>
    </p:spTree>
    <p:extLst>
      <p:ext uri="{BB962C8B-B14F-4D97-AF65-F5344CB8AC3E}">
        <p14:creationId xmlns:p14="http://schemas.microsoft.com/office/powerpoint/2010/main" val="2834854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everyone has sent in their fact, read each one aloud and have girls guess who shared that fact about themselves. Have girls jot down their answers on a piece of paper. Continue until you’ve read through all the facts. Then have girls reveal which fact belonged to them.</a:t>
            </a:r>
          </a:p>
          <a:p>
            <a:endParaRPr lang="en-US" dirty="0"/>
          </a:p>
          <a:p>
            <a:r>
              <a:rPr lang="en-US" sz="1200" kern="1200" dirty="0">
                <a:solidFill>
                  <a:schemeClr val="tx1"/>
                </a:solidFill>
                <a:effectLst/>
                <a:latin typeface="+mn-lt"/>
                <a:ea typeface="+mn-ea"/>
                <a:cs typeface="+mn-cs"/>
              </a:rPr>
              <a:t>After the activity, reflect: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did girls do?</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Was it easy or hard to pair the fact with its owner?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can be hard to tell a lot about someone just by looking at them. There are so many unique aspects of our identity that other people can only discover by getting to know us.</a:t>
            </a:r>
          </a:p>
        </p:txBody>
      </p:sp>
      <p:sp>
        <p:nvSpPr>
          <p:cNvPr id="4" name="Slide Number Placeholder 3"/>
          <p:cNvSpPr>
            <a:spLocks noGrp="1"/>
          </p:cNvSpPr>
          <p:nvPr>
            <p:ph type="sldNum" sz="quarter" idx="5"/>
          </p:nvPr>
        </p:nvSpPr>
        <p:spPr/>
        <p:txBody>
          <a:bodyPr/>
          <a:lstStyle/>
          <a:p>
            <a:fld id="{78935BFB-E449-4503-94C8-824F5BEFF33D}" type="slidenum">
              <a:rPr lang="en-US" smtClean="0"/>
              <a:t>10</a:t>
            </a:fld>
            <a:endParaRPr lang="en-US"/>
          </a:p>
        </p:txBody>
      </p:sp>
    </p:spTree>
    <p:extLst>
      <p:ext uri="{BB962C8B-B14F-4D97-AF65-F5344CB8AC3E}">
        <p14:creationId xmlns:p14="http://schemas.microsoft.com/office/powerpoint/2010/main" val="3301225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the whiteboard feature in Zoom to write “identity” at the top of the screen. Ask girls what they think the word “identity” means. They can write their responses on the whiteboard themselves, or you can do it for them. (If you’re not using Zoom or another audio/video program with a Whiteboard feature, you can also share your screen and type responses in a Word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girls have a chance to answer, explain that your </a:t>
            </a:r>
            <a:r>
              <a:rPr lang="en-US" sz="1200" b="1" kern="1200" dirty="0">
                <a:solidFill>
                  <a:schemeClr val="tx1"/>
                </a:solidFill>
                <a:effectLst/>
                <a:latin typeface="+mn-lt"/>
                <a:ea typeface="+mn-ea"/>
                <a:cs typeface="+mn-cs"/>
              </a:rPr>
              <a:t>identity is made up of the individual characteristics, beliefs, interests, and groups that you belong to. Sometimes these characteristics are visible, and sometimes they’re invisible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Remember the activity we just did? What can you tell just by looking at someone?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clear the whiteboard (or your Word document). Now, ask girls to come up with a list of categories that people commonly use to define their identity.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they’re stumped, some examples you could start the conversation rolling: gender, age, hobbies, religion, race or ethnicity, what school you go to, what sports you play, where your family is from, etc.) After they’ve come up with their own answers, you can share the next slide.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8935BFB-E449-4503-94C8-824F5BEFF33D}" type="slidenum">
              <a:rPr lang="en-US" smtClean="0"/>
              <a:t>11</a:t>
            </a:fld>
            <a:endParaRPr lang="en-US"/>
          </a:p>
        </p:txBody>
      </p:sp>
    </p:spTree>
    <p:extLst>
      <p:ext uri="{BB962C8B-B14F-4D97-AF65-F5344CB8AC3E}">
        <p14:creationId xmlns:p14="http://schemas.microsoft.com/office/powerpoint/2010/main" val="377475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some other categories people commonly use to define their personal identity.</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girls to take out a sheet of paper and a writing utensil. Draw an outline of their hand. On the inside of hand, have girls write down words that they would use to describe themselves. On the outside of the hand, have girls write down words that others would use to describe them.</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Give girls a few minutes to complete their identity charts. You can stop sharing your screen so girls can chat and see each other as they complete this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MATERIALS: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Paper</a:t>
            </a:r>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Writing utensil</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935BFB-E449-4503-94C8-824F5BEFF33D}" type="slidenum">
              <a:rPr lang="en-US" smtClean="0"/>
              <a:t>12</a:t>
            </a:fld>
            <a:endParaRPr lang="en-US"/>
          </a:p>
        </p:txBody>
      </p:sp>
    </p:spTree>
    <p:extLst>
      <p:ext uri="{BB962C8B-B14F-4D97-AF65-F5344CB8AC3E}">
        <p14:creationId xmlns:p14="http://schemas.microsoft.com/office/powerpoint/2010/main" val="4181078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girls are finished, ask them to share their completed identity charts. If they seem hesitant to share, break the ice by sharing your completed chart first. (Note: If some girls are unwilling to share, respect their decision, and let them know they can choose to share later on the in the meeting or in the future if they change their minds.)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everyone has shared their identity charts, ask: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Did the words you wrote inside your hand match the ones you wrote on the outside?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Which words overlap? Which ones don’t?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you think the world sees you the same way that you see yourself?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Why do you think that is?</a:t>
            </a:r>
          </a:p>
          <a:p>
            <a:endParaRPr lang="en-US" dirty="0"/>
          </a:p>
        </p:txBody>
      </p:sp>
      <p:sp>
        <p:nvSpPr>
          <p:cNvPr id="4" name="Slide Number Placeholder 3"/>
          <p:cNvSpPr>
            <a:spLocks noGrp="1"/>
          </p:cNvSpPr>
          <p:nvPr>
            <p:ph type="sldNum" sz="quarter" idx="5"/>
          </p:nvPr>
        </p:nvSpPr>
        <p:spPr/>
        <p:txBody>
          <a:bodyPr/>
          <a:lstStyle/>
          <a:p>
            <a:fld id="{78935BFB-E449-4503-94C8-824F5BEFF33D}" type="slidenum">
              <a:rPr lang="en-US" smtClean="0"/>
              <a:t>13</a:t>
            </a:fld>
            <a:endParaRPr lang="en-US"/>
          </a:p>
        </p:txBody>
      </p:sp>
    </p:spTree>
    <p:extLst>
      <p:ext uri="{BB962C8B-B14F-4D97-AF65-F5344CB8AC3E}">
        <p14:creationId xmlns:p14="http://schemas.microsoft.com/office/powerpoint/2010/main" val="2903002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girls if they’ve heard of the word “prejudice,” and if they have, what the definition of the word is. The word can be broken up into “pre” and “judge.” What can they infer from those words?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Review the definition of “prejudice.” Prejudice means to judge someone or having an idea about someone before you actually know anything about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you think back to the activity we just did, the way that people see you on the outside can be a type of prejudice.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can we reduce our prejudice? One way is to learn about different people. A great way to do this is through stories. Stories are a powerful way to learn about ourselves and people who might be different from us.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8935BFB-E449-4503-94C8-824F5BEFF33D}" type="slidenum">
              <a:rPr lang="en-US" smtClean="0"/>
              <a:t>14</a:t>
            </a:fld>
            <a:endParaRPr lang="en-US"/>
          </a:p>
        </p:txBody>
      </p:sp>
    </p:spTree>
    <p:extLst>
      <p:ext uri="{BB962C8B-B14F-4D97-AF65-F5344CB8AC3E}">
        <p14:creationId xmlns:p14="http://schemas.microsoft.com/office/powerpoint/2010/main" val="1990224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Watch the video of Marley Dias: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https://youtu.be/utTSMzfDZcA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935BFB-E449-4503-94C8-824F5BEFF33D}" type="slidenum">
              <a:rPr lang="en-US" smtClean="0"/>
              <a:t>15</a:t>
            </a:fld>
            <a:endParaRPr lang="en-US"/>
          </a:p>
        </p:txBody>
      </p:sp>
    </p:spTree>
    <p:extLst>
      <p:ext uri="{BB962C8B-B14F-4D97-AF65-F5344CB8AC3E}">
        <p14:creationId xmlns:p14="http://schemas.microsoft.com/office/powerpoint/2010/main" val="4074264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 discussion about the video girls just watched.</a:t>
            </a:r>
          </a:p>
        </p:txBody>
      </p:sp>
      <p:sp>
        <p:nvSpPr>
          <p:cNvPr id="4" name="Slide Number Placeholder 3"/>
          <p:cNvSpPr>
            <a:spLocks noGrp="1"/>
          </p:cNvSpPr>
          <p:nvPr>
            <p:ph type="sldNum" sz="quarter" idx="5"/>
          </p:nvPr>
        </p:nvSpPr>
        <p:spPr/>
        <p:txBody>
          <a:bodyPr/>
          <a:lstStyle/>
          <a:p>
            <a:fld id="{78935BFB-E449-4503-94C8-824F5BEFF33D}" type="slidenum">
              <a:rPr lang="en-US" smtClean="0"/>
              <a:t>16</a:t>
            </a:fld>
            <a:endParaRPr lang="en-US"/>
          </a:p>
        </p:txBody>
      </p:sp>
    </p:spTree>
    <p:extLst>
      <p:ext uri="{BB962C8B-B14F-4D97-AF65-F5344CB8AC3E}">
        <p14:creationId xmlns:p14="http://schemas.microsoft.com/office/powerpoint/2010/main" val="2717360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Prior to the meeting, navigate through the Our Story website to familiarize yourself with 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Pull up the website </a:t>
            </a:r>
            <a:r>
              <a:rPr lang="en-US" sz="1200" u="sng" kern="1200" dirty="0">
                <a:solidFill>
                  <a:schemeClr val="tx1"/>
                </a:solidFill>
                <a:effectLst/>
                <a:latin typeface="+mn-lt"/>
                <a:ea typeface="+mn-ea"/>
                <a:cs typeface="+mn-cs"/>
                <a:hlinkClick r:id="rId3"/>
              </a:rPr>
              <a:t>Our Story</a:t>
            </a:r>
            <a:r>
              <a:rPr lang="en-US" sz="1200" kern="1200" dirty="0">
                <a:solidFill>
                  <a:schemeClr val="tx1"/>
                </a:solidFill>
                <a:effectLst/>
                <a:latin typeface="+mn-lt"/>
                <a:ea typeface="+mn-ea"/>
                <a:cs typeface="+mn-cs"/>
              </a:rPr>
              <a:t>, which catalogs a wide array of diverse books for kids 12 and under. After the meeting, have girls each pick a diverse book to read. After they’ve read their book, set up a pen pal system so girls can reflect on what they read and recommend the book to another member in their troop.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writing prompts:</a:t>
            </a:r>
          </a:p>
          <a:p>
            <a:pPr lvl="0"/>
            <a:r>
              <a:rPr lang="en-US" sz="1200" kern="1200" dirty="0">
                <a:solidFill>
                  <a:schemeClr val="tx1"/>
                </a:solidFill>
                <a:effectLst/>
                <a:latin typeface="+mn-lt"/>
                <a:ea typeface="+mn-ea"/>
                <a:cs typeface="+mn-cs"/>
              </a:rPr>
              <a:t>I liked/didn’t like this book because…</a:t>
            </a:r>
          </a:p>
          <a:p>
            <a:pPr lvl="0"/>
            <a:r>
              <a:rPr lang="en-US" sz="1200" kern="1200" dirty="0">
                <a:solidFill>
                  <a:schemeClr val="tx1"/>
                </a:solidFill>
                <a:effectLst/>
                <a:latin typeface="+mn-lt"/>
                <a:ea typeface="+mn-ea"/>
                <a:cs typeface="+mn-cs"/>
              </a:rPr>
              <a:t>This book made me think about…</a:t>
            </a:r>
          </a:p>
          <a:p>
            <a:pPr lvl="0"/>
            <a:r>
              <a:rPr lang="en-US" sz="1200" kern="1200" dirty="0">
                <a:solidFill>
                  <a:schemeClr val="tx1"/>
                </a:solidFill>
                <a:effectLst/>
                <a:latin typeface="+mn-lt"/>
                <a:ea typeface="+mn-ea"/>
                <a:cs typeface="+mn-cs"/>
              </a:rPr>
              <a:t>I think you’d like this book because…</a:t>
            </a:r>
          </a:p>
          <a:p>
            <a:endParaRPr lang="en-US" dirty="0"/>
          </a:p>
        </p:txBody>
      </p:sp>
      <p:sp>
        <p:nvSpPr>
          <p:cNvPr id="4" name="Slide Number Placeholder 3"/>
          <p:cNvSpPr>
            <a:spLocks noGrp="1"/>
          </p:cNvSpPr>
          <p:nvPr>
            <p:ph type="sldNum" sz="quarter" idx="5"/>
          </p:nvPr>
        </p:nvSpPr>
        <p:spPr/>
        <p:txBody>
          <a:bodyPr/>
          <a:lstStyle/>
          <a:p>
            <a:fld id="{78935BFB-E449-4503-94C8-824F5BEFF33D}" type="slidenum">
              <a:rPr lang="en-US" smtClean="0"/>
              <a:t>17</a:t>
            </a:fld>
            <a:endParaRPr lang="en-US"/>
          </a:p>
        </p:txBody>
      </p:sp>
    </p:spTree>
    <p:extLst>
      <p:ext uri="{BB962C8B-B14F-4D97-AF65-F5344CB8AC3E}">
        <p14:creationId xmlns:p14="http://schemas.microsoft.com/office/powerpoint/2010/main" val="2068806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Junior Diverse. Inclusive. Together. Patch</a:t>
            </a:r>
          </a:p>
          <a:p>
            <a:endParaRPr lang="en-US" dirty="0"/>
          </a:p>
          <a:p>
            <a:r>
              <a:rPr lang="en-US" dirty="0"/>
              <a:t>Patch purpose: </a:t>
            </a:r>
            <a:r>
              <a:rPr lang="en-US" sz="1200" b="0" i="0" u="none" strike="noStrike" kern="1200" baseline="0" dirty="0">
                <a:solidFill>
                  <a:schemeClr val="tx1"/>
                </a:solidFill>
                <a:latin typeface="+mn-lt"/>
                <a:ea typeface="+mn-ea"/>
                <a:cs typeface="+mn-cs"/>
              </a:rPr>
              <a:t>When girls have earned this patch, they’ll have developed an appreciation of the uniqueness and commonalities of themselves and others, and the rich diversity of various cultures in their community and in the world. Girls will also deepen their understanding and respect for people who may be different from them, and learn how to better relate to others.</a:t>
            </a:r>
            <a:endParaRPr lang="en-US" dirty="0"/>
          </a:p>
          <a:p>
            <a:endParaRPr lang="en-US" dirty="0"/>
          </a:p>
        </p:txBody>
      </p:sp>
      <p:sp>
        <p:nvSpPr>
          <p:cNvPr id="4" name="Slide Number Placeholder 3"/>
          <p:cNvSpPr>
            <a:spLocks noGrp="1"/>
          </p:cNvSpPr>
          <p:nvPr>
            <p:ph type="sldNum" sz="quarter" idx="5"/>
          </p:nvPr>
        </p:nvSpPr>
        <p:spPr/>
        <p:txBody>
          <a:bodyPr/>
          <a:lstStyle/>
          <a:p>
            <a:fld id="{78935BFB-E449-4503-94C8-824F5BEFF33D}" type="slidenum">
              <a:rPr lang="en-US" smtClean="0"/>
              <a:t>18</a:t>
            </a:fld>
            <a:endParaRPr lang="en-US"/>
          </a:p>
        </p:txBody>
      </p:sp>
    </p:spTree>
    <p:extLst>
      <p:ext uri="{BB962C8B-B14F-4D97-AF65-F5344CB8AC3E}">
        <p14:creationId xmlns:p14="http://schemas.microsoft.com/office/powerpoint/2010/main" val="2029617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Overview for the  Troop Leader </a:t>
            </a:r>
          </a:p>
          <a:p>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2</a:t>
            </a:fld>
            <a:endParaRPr lang="en-US"/>
          </a:p>
        </p:txBody>
      </p:sp>
    </p:spTree>
    <p:extLst>
      <p:ext uri="{BB962C8B-B14F-4D97-AF65-F5344CB8AC3E}">
        <p14:creationId xmlns:p14="http://schemas.microsoft.com/office/powerpoint/2010/main" val="3392864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Overview for the Troop Leader </a:t>
            </a:r>
          </a:p>
          <a:p>
            <a:endParaRPr lang="en-US" dirty="0"/>
          </a:p>
          <a:p>
            <a:r>
              <a:rPr lang="en-US" dirty="0">
                <a:hlinkClick r:id="rId3"/>
              </a:rPr>
              <a:t>https://www.today.com/parents/how-talk-kids-about-racism-protests-injustice-t182929</a:t>
            </a:r>
            <a:endParaRPr lang="en-US" dirty="0"/>
          </a:p>
          <a:p>
            <a:endParaRPr lang="en-US" dirty="0"/>
          </a:p>
          <a:p>
            <a:r>
              <a:rPr lang="en-US" dirty="0">
                <a:hlinkClick r:id="rId4"/>
              </a:rPr>
              <a:t>https://centerracialjustice.org/resources/resources-for-talking-about-race-racism-and-racialized-violence-with-kids/</a:t>
            </a:r>
            <a:endParaRPr lang="en-US" dirty="0"/>
          </a:p>
          <a:p>
            <a:endParaRPr lang="en-US" dirty="0"/>
          </a:p>
          <a:p>
            <a:r>
              <a:rPr lang="en-US" dirty="0">
                <a:hlinkClick r:id="rId5"/>
              </a:rPr>
              <a:t>https://www.bc.edu/content/dam/files/centers/humanrights/pdf/IGR.Brave Spaces Handout.pdf</a:t>
            </a:r>
            <a:endParaRPr lang="en-US" dirty="0"/>
          </a:p>
          <a:p>
            <a:endParaRPr lang="en-US" dirty="0"/>
          </a:p>
          <a:p>
            <a:r>
              <a:rPr lang="en-US" dirty="0">
                <a:hlinkClick r:id="rId6"/>
              </a:rPr>
              <a:t>https://volunteers.girlscoutsrv.org/category/in-the-loop/diversity-equity-and-inclusion/</a:t>
            </a:r>
            <a:endParaRPr lang="en-US" dirty="0"/>
          </a:p>
          <a:p>
            <a:endParaRPr lang="en-US" dirty="0"/>
          </a:p>
          <a:p>
            <a:r>
              <a:rPr lang="en-US" dirty="0">
                <a:hlinkClick r:id="rId7"/>
              </a:rPr>
              <a:t>https://girltalk.girlscoutsrv.org/2019/06/26/episode-010-talking-about-race-and-difference/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B554963-5657-43FE-B001-CC4658A908A9}" type="slidenum">
              <a:rPr lang="en-US" smtClean="0"/>
              <a:t>3</a:t>
            </a:fld>
            <a:endParaRPr lang="en-US"/>
          </a:p>
        </p:txBody>
      </p:sp>
    </p:spTree>
    <p:extLst>
      <p:ext uri="{BB962C8B-B14F-4D97-AF65-F5344CB8AC3E}">
        <p14:creationId xmlns:p14="http://schemas.microsoft.com/office/powerpoint/2010/main" val="1428865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Overview for the troop leader</a:t>
            </a:r>
          </a:p>
        </p:txBody>
      </p:sp>
      <p:sp>
        <p:nvSpPr>
          <p:cNvPr id="4" name="Slide Number Placeholder 3"/>
          <p:cNvSpPr>
            <a:spLocks noGrp="1"/>
          </p:cNvSpPr>
          <p:nvPr>
            <p:ph type="sldNum" sz="quarter" idx="5"/>
          </p:nvPr>
        </p:nvSpPr>
        <p:spPr/>
        <p:txBody>
          <a:bodyPr/>
          <a:lstStyle/>
          <a:p>
            <a:fld id="{15356D8E-8320-4FEC-877C-AEA8B4F21EAC}" type="slidenum">
              <a:rPr lang="en-US" smtClean="0"/>
              <a:t>4</a:t>
            </a:fld>
            <a:endParaRPr lang="en-US"/>
          </a:p>
        </p:txBody>
      </p:sp>
    </p:spTree>
    <p:extLst>
      <p:ext uri="{BB962C8B-B14F-4D97-AF65-F5344CB8AC3E}">
        <p14:creationId xmlns:p14="http://schemas.microsoft.com/office/powerpoint/2010/main" val="1933146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Junior Diverse. Inclusive. Together. Patch</a:t>
            </a:r>
          </a:p>
          <a:p>
            <a:endParaRPr lang="en-US" dirty="0"/>
          </a:p>
          <a:p>
            <a:r>
              <a:rPr lang="en-US" dirty="0"/>
              <a:t>Patch purpose: </a:t>
            </a:r>
            <a:r>
              <a:rPr lang="en-US" sz="1200" b="0" i="0" u="none" strike="noStrike" kern="1200" baseline="0" dirty="0">
                <a:solidFill>
                  <a:schemeClr val="tx1"/>
                </a:solidFill>
                <a:latin typeface="+mn-lt"/>
                <a:ea typeface="+mn-ea"/>
                <a:cs typeface="+mn-cs"/>
              </a:rPr>
              <a:t>When girls have earned this patch, they’ll have developed an appreciation of the uniqueness and commonalities of themselves and others, and the rich diversity of various cultures in their community and in the world. Girls will also deepen their understanding and respect for people who may be different from them, and learn how to better relate to others.</a:t>
            </a:r>
            <a:endParaRPr lang="en-US" dirty="0"/>
          </a:p>
          <a:p>
            <a:endParaRPr lang="en-US" dirty="0"/>
          </a:p>
        </p:txBody>
      </p:sp>
      <p:sp>
        <p:nvSpPr>
          <p:cNvPr id="4" name="Slide Number Placeholder 3"/>
          <p:cNvSpPr>
            <a:spLocks noGrp="1"/>
          </p:cNvSpPr>
          <p:nvPr>
            <p:ph type="sldNum" sz="quarter" idx="5"/>
          </p:nvPr>
        </p:nvSpPr>
        <p:spPr/>
        <p:txBody>
          <a:bodyPr/>
          <a:lstStyle/>
          <a:p>
            <a:fld id="{78935BFB-E449-4503-94C8-824F5BEFF33D}" type="slidenum">
              <a:rPr lang="en-US" smtClean="0"/>
              <a:t>5</a:t>
            </a:fld>
            <a:endParaRPr lang="en-US"/>
          </a:p>
        </p:txBody>
      </p:sp>
    </p:spTree>
    <p:extLst>
      <p:ext uri="{BB962C8B-B14F-4D97-AF65-F5344CB8AC3E}">
        <p14:creationId xmlns:p14="http://schemas.microsoft.com/office/powerpoint/2010/main" val="2524248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Open your meeting with the Girl Scout Promise and Law.</a:t>
            </a:r>
            <a:r>
              <a:rPr lang="en-US" sz="1200" b="0" i="0" kern="1200" dirty="0">
                <a:solidFill>
                  <a:schemeClr val="tx1"/>
                </a:solidFill>
                <a:effectLst/>
                <a:latin typeface="+mn-lt"/>
                <a:ea typeface="+mn-ea"/>
                <a:cs typeface="+mn-cs"/>
              </a:rPr>
              <a: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8935BFB-E449-4503-94C8-824F5BEFF33D}" type="slidenum">
              <a:rPr lang="en-US" smtClean="0"/>
              <a:t>6</a:t>
            </a:fld>
            <a:endParaRPr lang="en-US"/>
          </a:p>
        </p:txBody>
      </p:sp>
    </p:spTree>
    <p:extLst>
      <p:ext uri="{BB962C8B-B14F-4D97-AF65-F5344CB8AC3E}">
        <p14:creationId xmlns:p14="http://schemas.microsoft.com/office/powerpoint/2010/main" val="3553859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Open your meeting with the Girl Scout Promise and Law.</a:t>
            </a:r>
            <a:r>
              <a:rPr lang="en-US" sz="1200" b="0" i="0" kern="1200" dirty="0">
                <a:solidFill>
                  <a:schemeClr val="tx1"/>
                </a:solidFill>
                <a:effectLst/>
                <a:latin typeface="+mn-lt"/>
                <a:ea typeface="+mn-ea"/>
                <a:cs typeface="+mn-cs"/>
              </a:rPr>
              <a: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8935BFB-E449-4503-94C8-824F5BEFF33D}" type="slidenum">
              <a:rPr lang="en-US" smtClean="0"/>
              <a:t>7</a:t>
            </a:fld>
            <a:endParaRPr lang="en-US"/>
          </a:p>
        </p:txBody>
      </p:sp>
    </p:spTree>
    <p:extLst>
      <p:ext uri="{BB962C8B-B14F-4D97-AF65-F5344CB8AC3E}">
        <p14:creationId xmlns:p14="http://schemas.microsoft.com/office/powerpoint/2010/main" val="2279813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Ice breaker question</a:t>
            </a:r>
          </a:p>
          <a:p>
            <a:endParaRPr lang="en-US" dirty="0"/>
          </a:p>
          <a:p>
            <a:endParaRPr lang="en-US" dirty="0"/>
          </a:p>
        </p:txBody>
      </p:sp>
      <p:sp>
        <p:nvSpPr>
          <p:cNvPr id="4" name="Slide Number Placeholder 3"/>
          <p:cNvSpPr>
            <a:spLocks noGrp="1"/>
          </p:cNvSpPr>
          <p:nvPr>
            <p:ph type="sldNum" sz="quarter" idx="5"/>
          </p:nvPr>
        </p:nvSpPr>
        <p:spPr/>
        <p:txBody>
          <a:bodyPr/>
          <a:lstStyle/>
          <a:p>
            <a:fld id="{78935BFB-E449-4503-94C8-824F5BEFF33D}" type="slidenum">
              <a:rPr lang="en-US" smtClean="0"/>
              <a:t>8</a:t>
            </a:fld>
            <a:endParaRPr lang="en-US"/>
          </a:p>
        </p:txBody>
      </p:sp>
    </p:spTree>
    <p:extLst>
      <p:ext uri="{BB962C8B-B14F-4D97-AF65-F5344CB8AC3E}">
        <p14:creationId xmlns:p14="http://schemas.microsoft.com/office/powerpoint/2010/main" val="319057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Set up the scenario: Pretend you don’t know me. What do you think you know just by looking at me? (There’s not a lot we can tell about someone just by their physical appearance.) Ask girls if there’s a lot you can tell about someone just by looking at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Have girls think (not out loud!) about a little-known fact about themselves. Remind them that this fact will be shared with the group, so it should be a fact they’re comfortable revealing to the group.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they’re ready, they should type in this fact in the chat box and send directly to you (they can do this by selecting your name from the participant list in the chat box).</a:t>
            </a:r>
          </a:p>
          <a:p>
            <a:endParaRPr lang="en-US" dirty="0"/>
          </a:p>
          <a:p>
            <a:pPr rtl="0" fontAlgn="base"/>
            <a:r>
              <a:rPr lang="en-US" sz="1200" b="0" i="0" u="none" strike="noStrike" kern="1200" dirty="0">
                <a:solidFill>
                  <a:schemeClr val="tx1"/>
                </a:solidFill>
                <a:effectLst/>
                <a:latin typeface="+mn-lt"/>
                <a:ea typeface="+mn-ea"/>
                <a:cs typeface="+mn-cs"/>
              </a:rPr>
              <a:t>MATERIALS: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Paper</a:t>
            </a:r>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Writing utensil</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935BFB-E449-4503-94C8-824F5BEFF33D}" type="slidenum">
              <a:rPr lang="en-US" smtClean="0"/>
              <a:t>9</a:t>
            </a:fld>
            <a:endParaRPr lang="en-US"/>
          </a:p>
        </p:txBody>
      </p:sp>
    </p:spTree>
    <p:extLst>
      <p:ext uri="{BB962C8B-B14F-4D97-AF65-F5344CB8AC3E}">
        <p14:creationId xmlns:p14="http://schemas.microsoft.com/office/powerpoint/2010/main" val="86177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6.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utTSMzfDZcA?feature=oembed" TargetMode="Externa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hyperlink" Target="https://girltalk.girlscoutsrv.org/2019/06/26/episode-010-talking-about-race-and-difference/" TargetMode="External"/><Relationship Id="rId3" Type="http://schemas.openxmlformats.org/officeDocument/2006/relationships/notesSlide" Target="../notesSlides/notesSlide3.xml"/><Relationship Id="rId7" Type="http://schemas.openxmlformats.org/officeDocument/2006/relationships/hyperlink" Target="https://volunteers.girlscoutsrv.org/category/in-the-loop/diversity-equity-and-inclusion/" TargetMode="Externa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hyperlink" Target="https://www.bc.edu/content/dam/files/centers/humanrights/pdf/IGR.Brave%20Spaces%20Handout.pdf" TargetMode="External"/><Relationship Id="rId5" Type="http://schemas.openxmlformats.org/officeDocument/2006/relationships/hyperlink" Target="https://centerracialjustice.org/resources/resources-for-talking-about-race-racism-and-racialized-violence-with-kids/" TargetMode="External"/><Relationship Id="rId4" Type="http://schemas.openxmlformats.org/officeDocument/2006/relationships/hyperlink" Target="https://www.today.com/parents/how-talk-kids-about-racism-protests-injustice-t18292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FB8C-3C0E-4B15-80FB-B5105C51C552}"/>
              </a:ext>
            </a:extLst>
          </p:cNvPr>
          <p:cNvSpPr>
            <a:spLocks noGrp="1"/>
          </p:cNvSpPr>
          <p:nvPr>
            <p:ph type="ctrTitle"/>
          </p:nvPr>
        </p:nvSpPr>
        <p:spPr>
          <a:xfrm>
            <a:off x="740708" y="416594"/>
            <a:ext cx="16806584" cy="1743705"/>
          </a:xfrm>
        </p:spPr>
        <p:txBody>
          <a:bodyPr>
            <a:noAutofit/>
          </a:bodyPr>
          <a:lstStyle/>
          <a:p>
            <a:r>
              <a:rPr lang="en-US" sz="4800" dirty="0">
                <a:latin typeface="Trefoil Sans Medium" panose="00000600000000000000" pitchFamily="50" charset="0"/>
              </a:rPr>
              <a:t>JUNIOR DIVERSE. INCLUSIVE. TOGETHER. PATCH</a:t>
            </a:r>
            <a:br>
              <a:rPr lang="en-US" sz="4800" dirty="0">
                <a:latin typeface="Trefoil Sans Medium" panose="00000600000000000000" pitchFamily="50" charset="0"/>
              </a:rPr>
            </a:br>
            <a:r>
              <a:rPr lang="en-US" sz="4800" dirty="0">
                <a:latin typeface="Trefoil Sans Medium" panose="00000600000000000000" pitchFamily="50" charset="0"/>
              </a:rPr>
              <a:t>VIRTUAL MEETING PLAN</a:t>
            </a:r>
          </a:p>
        </p:txBody>
      </p:sp>
      <p:sp>
        <p:nvSpPr>
          <p:cNvPr id="3" name="Subtitle 2">
            <a:extLst>
              <a:ext uri="{FF2B5EF4-FFF2-40B4-BE49-F238E27FC236}">
                <a16:creationId xmlns:a16="http://schemas.microsoft.com/office/drawing/2014/main" id="{01F8D385-175D-4490-A08A-04AE2C343E0D}"/>
              </a:ext>
            </a:extLst>
          </p:cNvPr>
          <p:cNvSpPr>
            <a:spLocks noGrp="1"/>
          </p:cNvSpPr>
          <p:nvPr>
            <p:ph type="subTitle" idx="1"/>
          </p:nvPr>
        </p:nvSpPr>
        <p:spPr>
          <a:xfrm>
            <a:off x="420131" y="2457757"/>
            <a:ext cx="17515175" cy="7236119"/>
          </a:xfrm>
        </p:spPr>
        <p:txBody>
          <a:bodyPr vert="horz" lIns="91440" tIns="45720" rIns="91440" bIns="45720" rtlCol="0" anchor="t">
            <a:normAutofit/>
          </a:bodyPr>
          <a:lstStyle/>
          <a:p>
            <a:pPr algn="l"/>
            <a:r>
              <a:rPr lang="en-US" b="1" dirty="0">
                <a:solidFill>
                  <a:srgbClr val="03A64F"/>
                </a:solidFill>
                <a:latin typeface="Trefoil Sans" panose="00000500000000000000" pitchFamily="50" charset="0"/>
              </a:rPr>
              <a:t>Overview</a:t>
            </a:r>
          </a:p>
          <a:p>
            <a:pPr algn="l"/>
            <a:r>
              <a:rPr lang="en-US" sz="2400" dirty="0">
                <a:latin typeface="Trefoil Sans"/>
              </a:rPr>
              <a:t>This slide deck walks you through activities to complete all or most steps of this patch. It includes a variety of interactive activities that you can do as a troop – including video, group conversations, hands-on activities, and more. Review the full deck and notes section prior to your meeting for tips and suggestions. In addition, these first slides will outline the general meeting plan. </a:t>
            </a:r>
            <a:endParaRPr lang="en-US" sz="2400" dirty="0">
              <a:latin typeface="Trefoil Sans" panose="00000500000000000000" pitchFamily="50" charset="0"/>
            </a:endParaRPr>
          </a:p>
          <a:p>
            <a:pPr algn="l"/>
            <a:endParaRPr lang="en-US" sz="2400" dirty="0">
              <a:latin typeface="Trefoil Sans" panose="00000500000000000000" pitchFamily="50" charset="0"/>
            </a:endParaRPr>
          </a:p>
          <a:p>
            <a:pPr algn="l"/>
            <a:r>
              <a:rPr lang="en-US" sz="2400" dirty="0">
                <a:latin typeface="Trefoil Sans"/>
                <a:ea typeface="+mn-lt"/>
                <a:cs typeface="+mn-lt"/>
              </a:rPr>
              <a:t>Depending on the length of your virtual meetings, you may choose to complete this badge over the course of 1-2 meetings. Connect with families ahead of time to let them know what materials they should have ready prior to logging in. Patches can be purchased by the troop or families in the online shop.</a:t>
            </a:r>
            <a:endParaRPr lang="en-US" sz="2700" dirty="0">
              <a:latin typeface="Trefoil Sans"/>
              <a:ea typeface="+mn-lt"/>
              <a:cs typeface="+mn-lt"/>
            </a:endParaRPr>
          </a:p>
          <a:p>
            <a:pPr algn="l"/>
            <a:endParaRPr lang="en-US" b="1" dirty="0">
              <a:solidFill>
                <a:srgbClr val="03A64F"/>
              </a:solidFill>
              <a:latin typeface="Trefoil Sans" panose="00000500000000000000" pitchFamily="50" charset="0"/>
            </a:endParaRPr>
          </a:p>
          <a:p>
            <a:pPr algn="l"/>
            <a:r>
              <a:rPr lang="en-US" b="1" dirty="0">
                <a:solidFill>
                  <a:srgbClr val="03A64F"/>
                </a:solidFill>
                <a:latin typeface="Trefoil Sans" panose="00000500000000000000" pitchFamily="50" charset="0"/>
              </a:rPr>
              <a:t>Materials Needed</a:t>
            </a:r>
          </a:p>
          <a:p>
            <a:pPr algn="l">
              <a:spcBef>
                <a:spcPts val="0"/>
              </a:spcBef>
            </a:pPr>
            <a:r>
              <a:rPr lang="en-US" sz="2400" dirty="0">
                <a:latin typeface="Trefoil Sans" panose="00000500000000000000" pitchFamily="50" charset="0"/>
              </a:rPr>
              <a:t>Paper</a:t>
            </a:r>
          </a:p>
          <a:p>
            <a:pPr algn="l">
              <a:spcBef>
                <a:spcPts val="0"/>
              </a:spcBef>
            </a:pPr>
            <a:r>
              <a:rPr lang="en-US" sz="2400" dirty="0">
                <a:latin typeface="Trefoil Sans" panose="00000500000000000000" pitchFamily="50" charset="0"/>
              </a:rPr>
              <a:t>Writing utensils</a:t>
            </a:r>
            <a:endParaRPr lang="en-US" b="1" dirty="0">
              <a:solidFill>
                <a:srgbClr val="03A64F"/>
              </a:solidFill>
              <a:latin typeface="Trefoil Sans" panose="00000500000000000000" pitchFamily="50" charset="0"/>
            </a:endParaRPr>
          </a:p>
          <a:p>
            <a:pPr algn="l"/>
            <a:endParaRPr lang="en-US" sz="2100" dirty="0">
              <a:latin typeface="Trefoil Sans" panose="00000500000000000000" pitchFamily="50" charset="0"/>
            </a:endParaRPr>
          </a:p>
          <a:p>
            <a:pPr algn="l"/>
            <a:endParaRPr lang="en-US" sz="2100" dirty="0">
              <a:latin typeface="Trefoil Sans" panose="00000500000000000000" pitchFamily="50" charset="0"/>
            </a:endParaRPr>
          </a:p>
          <a:p>
            <a:pPr algn="l"/>
            <a:endParaRPr lang="en-US" sz="2700" dirty="0">
              <a:latin typeface="Trefoil Sans" panose="00000500000000000000" pitchFamily="50" charset="0"/>
            </a:endParaRPr>
          </a:p>
        </p:txBody>
      </p:sp>
      <p:pic>
        <p:nvPicPr>
          <p:cNvPr id="4" name="Picture 3">
            <a:extLst>
              <a:ext uri="{FF2B5EF4-FFF2-40B4-BE49-F238E27FC236}">
                <a16:creationId xmlns:a16="http://schemas.microsoft.com/office/drawing/2014/main" id="{4C022EF9-0FA4-4048-96DC-1F0EBB4B3FA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016288" y="8943976"/>
            <a:ext cx="1851582" cy="1019108"/>
          </a:xfrm>
          <a:prstGeom prst="rect">
            <a:avLst/>
          </a:prstGeom>
        </p:spPr>
      </p:pic>
    </p:spTree>
    <p:extLst>
      <p:ext uri="{BB962C8B-B14F-4D97-AF65-F5344CB8AC3E}">
        <p14:creationId xmlns:p14="http://schemas.microsoft.com/office/powerpoint/2010/main" val="771244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grpSp>
        <p:nvGrpSpPr>
          <p:cNvPr id="2" name="Group 2"/>
          <p:cNvGrpSpPr/>
          <p:nvPr/>
        </p:nvGrpSpPr>
        <p:grpSpPr>
          <a:xfrm>
            <a:off x="10327042" y="1536974"/>
            <a:ext cx="6932258" cy="6753707"/>
            <a:chOff x="0" y="0"/>
            <a:chExt cx="9243011" cy="9004942"/>
          </a:xfrm>
        </p:grpSpPr>
        <p:pic>
          <p:nvPicPr>
            <p:cNvPr id="3" name="Picture 3"/>
            <p:cNvPicPr>
              <a:picLocks noChangeAspect="1"/>
            </p:cNvPicPr>
            <p:nvPr/>
          </p:nvPicPr>
          <p:blipFill>
            <a:blip r:embed="rId3"/>
            <a:srcRect l="1055" r="1055"/>
            <a:stretch>
              <a:fillRect/>
            </a:stretch>
          </p:blipFill>
          <p:spPr>
            <a:xfrm>
              <a:off x="0" y="0"/>
              <a:ext cx="9243011" cy="9004942"/>
            </a:xfrm>
            <a:prstGeom prst="rect">
              <a:avLst/>
            </a:prstGeom>
          </p:spPr>
        </p:pic>
      </p:grpSp>
      <p:pic>
        <p:nvPicPr>
          <p:cNvPr id="4" name="Picture 4"/>
          <p:cNvPicPr>
            <a:picLocks noChangeAspect="1"/>
          </p:cNvPicPr>
          <p:nvPr/>
        </p:nvPicPr>
        <p:blipFill>
          <a:blip r:embed="rId4"/>
          <a:srcRect/>
          <a:stretch>
            <a:fillRect/>
          </a:stretch>
        </p:blipFill>
        <p:spPr>
          <a:xfrm rot="-5400000">
            <a:off x="13630832" y="5924992"/>
            <a:ext cx="7256937" cy="6987210"/>
          </a:xfrm>
          <a:prstGeom prst="rect">
            <a:avLst/>
          </a:prstGeom>
        </p:spPr>
      </p:pic>
      <p:pic>
        <p:nvPicPr>
          <p:cNvPr id="5" name="Picture 5"/>
          <p:cNvPicPr>
            <a:picLocks noChangeAspect="1"/>
          </p:cNvPicPr>
          <p:nvPr/>
        </p:nvPicPr>
        <p:blipFill>
          <a:blip r:embed="rId5"/>
          <a:srcRect/>
          <a:stretch>
            <a:fillRect/>
          </a:stretch>
        </p:blipFill>
        <p:spPr>
          <a:xfrm rot="5400000">
            <a:off x="1923990" y="2299954"/>
            <a:ext cx="459346" cy="1256916"/>
          </a:xfrm>
          <a:prstGeom prst="rect">
            <a:avLst/>
          </a:prstGeom>
        </p:spPr>
      </p:pic>
      <p:pic>
        <p:nvPicPr>
          <p:cNvPr id="6" name="Picture 6"/>
          <p:cNvPicPr>
            <a:picLocks noChangeAspect="1"/>
          </p:cNvPicPr>
          <p:nvPr/>
        </p:nvPicPr>
        <p:blipFill>
          <a:blip r:embed="rId5"/>
          <a:srcRect/>
          <a:stretch>
            <a:fillRect/>
          </a:stretch>
        </p:blipFill>
        <p:spPr>
          <a:xfrm rot="5400000">
            <a:off x="1923990" y="4515042"/>
            <a:ext cx="459346" cy="1256916"/>
          </a:xfrm>
          <a:prstGeom prst="rect">
            <a:avLst/>
          </a:prstGeom>
        </p:spPr>
      </p:pic>
      <p:pic>
        <p:nvPicPr>
          <p:cNvPr id="7" name="Picture 7"/>
          <p:cNvPicPr>
            <a:picLocks noChangeAspect="1"/>
          </p:cNvPicPr>
          <p:nvPr/>
        </p:nvPicPr>
        <p:blipFill>
          <a:blip r:embed="rId5"/>
          <a:srcRect/>
          <a:stretch>
            <a:fillRect/>
          </a:stretch>
        </p:blipFill>
        <p:spPr>
          <a:xfrm rot="5400000">
            <a:off x="1923990" y="6730130"/>
            <a:ext cx="459346" cy="1256916"/>
          </a:xfrm>
          <a:prstGeom prst="rect">
            <a:avLst/>
          </a:prstGeom>
        </p:spPr>
      </p:pic>
      <p:pic>
        <p:nvPicPr>
          <p:cNvPr id="8" name="Picture 8"/>
          <p:cNvPicPr>
            <a:picLocks noChangeAspect="1"/>
          </p:cNvPicPr>
          <p:nvPr/>
        </p:nvPicPr>
        <p:blipFill>
          <a:blip r:embed="rId6"/>
          <a:srcRect/>
          <a:stretch>
            <a:fillRect/>
          </a:stretch>
        </p:blipFill>
        <p:spPr>
          <a:xfrm rot="-10800000">
            <a:off x="16592095" y="3981336"/>
            <a:ext cx="4565087" cy="4498686"/>
          </a:xfrm>
          <a:prstGeom prst="rect">
            <a:avLst/>
          </a:prstGeom>
        </p:spPr>
      </p:pic>
      <p:pic>
        <p:nvPicPr>
          <p:cNvPr id="9" name="Picture 9"/>
          <p:cNvPicPr>
            <a:picLocks noChangeAspect="1"/>
          </p:cNvPicPr>
          <p:nvPr/>
        </p:nvPicPr>
        <p:blipFill>
          <a:blip r:embed="rId7"/>
          <a:srcRect/>
          <a:stretch>
            <a:fillRect/>
          </a:stretch>
        </p:blipFill>
        <p:spPr>
          <a:xfrm rot="-5400000">
            <a:off x="15715172" y="-2130767"/>
            <a:ext cx="1691219" cy="4627715"/>
          </a:xfrm>
          <a:prstGeom prst="rect">
            <a:avLst/>
          </a:prstGeom>
        </p:spPr>
      </p:pic>
      <p:sp>
        <p:nvSpPr>
          <p:cNvPr id="10" name="TextBox 10"/>
          <p:cNvSpPr txBox="1"/>
          <p:nvPr/>
        </p:nvSpPr>
        <p:spPr>
          <a:xfrm>
            <a:off x="3267955" y="2492637"/>
            <a:ext cx="6174357" cy="928700"/>
          </a:xfrm>
          <a:prstGeom prst="rect">
            <a:avLst/>
          </a:prstGeom>
        </p:spPr>
        <p:txBody>
          <a:bodyPr lIns="0" tIns="0" rIns="0" bIns="0" rtlCol="0" anchor="t">
            <a:spAutoFit/>
          </a:bodyPr>
          <a:lstStyle/>
          <a:p>
            <a:pPr>
              <a:lnSpc>
                <a:spcPts val="3600"/>
              </a:lnSpc>
            </a:pPr>
            <a:r>
              <a:rPr lang="en-US" sz="3600" spc="179" dirty="0">
                <a:solidFill>
                  <a:srgbClr val="91612F"/>
                </a:solidFill>
                <a:latin typeface="Linux Biolinum"/>
              </a:rPr>
              <a:t>Listen as I read each </a:t>
            </a:r>
          </a:p>
          <a:p>
            <a:pPr>
              <a:lnSpc>
                <a:spcPts val="3600"/>
              </a:lnSpc>
            </a:pPr>
            <a:r>
              <a:rPr lang="en-US" sz="3600" spc="179" dirty="0">
                <a:solidFill>
                  <a:srgbClr val="91612F"/>
                </a:solidFill>
                <a:latin typeface="Linux Biolinum"/>
              </a:rPr>
              <a:t>little-known fact</a:t>
            </a:r>
          </a:p>
        </p:txBody>
      </p:sp>
      <p:sp>
        <p:nvSpPr>
          <p:cNvPr id="11" name="TextBox 11"/>
          <p:cNvSpPr txBox="1"/>
          <p:nvPr/>
        </p:nvSpPr>
        <p:spPr>
          <a:xfrm>
            <a:off x="1731195" y="2424658"/>
            <a:ext cx="1084772" cy="1150383"/>
          </a:xfrm>
          <a:prstGeom prst="rect">
            <a:avLst/>
          </a:prstGeom>
        </p:spPr>
        <p:txBody>
          <a:bodyPr lIns="0" tIns="0" rIns="0" bIns="0" rtlCol="0" anchor="t">
            <a:spAutoFit/>
          </a:bodyPr>
          <a:lstStyle/>
          <a:p>
            <a:pPr algn="ctr">
              <a:lnSpc>
                <a:spcPts val="8500"/>
              </a:lnSpc>
            </a:pPr>
            <a:r>
              <a:rPr lang="en-US" sz="8500">
                <a:solidFill>
                  <a:srgbClr val="91612F"/>
                </a:solidFill>
                <a:latin typeface="Linux Biolinum"/>
              </a:rPr>
              <a:t>1</a:t>
            </a:r>
          </a:p>
        </p:txBody>
      </p:sp>
      <p:sp>
        <p:nvSpPr>
          <p:cNvPr id="12" name="TextBox 12"/>
          <p:cNvSpPr txBox="1"/>
          <p:nvPr/>
        </p:nvSpPr>
        <p:spPr>
          <a:xfrm>
            <a:off x="1731195" y="4639746"/>
            <a:ext cx="1084772" cy="1150383"/>
          </a:xfrm>
          <a:prstGeom prst="rect">
            <a:avLst/>
          </a:prstGeom>
        </p:spPr>
        <p:txBody>
          <a:bodyPr lIns="0" tIns="0" rIns="0" bIns="0" rtlCol="0" anchor="t">
            <a:spAutoFit/>
          </a:bodyPr>
          <a:lstStyle/>
          <a:p>
            <a:pPr algn="ctr">
              <a:lnSpc>
                <a:spcPts val="8500"/>
              </a:lnSpc>
            </a:pPr>
            <a:r>
              <a:rPr lang="en-US" sz="8500">
                <a:solidFill>
                  <a:srgbClr val="91612F"/>
                </a:solidFill>
                <a:latin typeface="Linux Biolinum"/>
              </a:rPr>
              <a:t>2</a:t>
            </a:r>
          </a:p>
        </p:txBody>
      </p:sp>
      <p:sp>
        <p:nvSpPr>
          <p:cNvPr id="13" name="TextBox 13"/>
          <p:cNvSpPr txBox="1"/>
          <p:nvPr/>
        </p:nvSpPr>
        <p:spPr>
          <a:xfrm>
            <a:off x="1731195" y="6854834"/>
            <a:ext cx="1084772" cy="1150383"/>
          </a:xfrm>
          <a:prstGeom prst="rect">
            <a:avLst/>
          </a:prstGeom>
        </p:spPr>
        <p:txBody>
          <a:bodyPr lIns="0" tIns="0" rIns="0" bIns="0" rtlCol="0" anchor="t">
            <a:spAutoFit/>
          </a:bodyPr>
          <a:lstStyle/>
          <a:p>
            <a:pPr algn="ctr">
              <a:lnSpc>
                <a:spcPts val="8500"/>
              </a:lnSpc>
            </a:pPr>
            <a:r>
              <a:rPr lang="en-US" sz="8500">
                <a:solidFill>
                  <a:srgbClr val="91612F"/>
                </a:solidFill>
                <a:latin typeface="Linux Biolinum"/>
              </a:rPr>
              <a:t>3</a:t>
            </a:r>
          </a:p>
        </p:txBody>
      </p:sp>
      <p:sp>
        <p:nvSpPr>
          <p:cNvPr id="14" name="TextBox 14"/>
          <p:cNvSpPr txBox="1"/>
          <p:nvPr/>
        </p:nvSpPr>
        <p:spPr>
          <a:xfrm>
            <a:off x="3267955" y="4707725"/>
            <a:ext cx="6174357" cy="928700"/>
          </a:xfrm>
          <a:prstGeom prst="rect">
            <a:avLst/>
          </a:prstGeom>
        </p:spPr>
        <p:txBody>
          <a:bodyPr lIns="0" tIns="0" rIns="0" bIns="0" rtlCol="0" anchor="t">
            <a:spAutoFit/>
          </a:bodyPr>
          <a:lstStyle/>
          <a:p>
            <a:pPr>
              <a:lnSpc>
                <a:spcPts val="3600"/>
              </a:lnSpc>
            </a:pPr>
            <a:r>
              <a:rPr lang="en-US" sz="3600" spc="179">
                <a:solidFill>
                  <a:srgbClr val="91612F"/>
                </a:solidFill>
                <a:latin typeface="Linux Biolinum"/>
              </a:rPr>
              <a:t>Guess who shared that fact about themselves</a:t>
            </a:r>
          </a:p>
        </p:txBody>
      </p:sp>
      <p:sp>
        <p:nvSpPr>
          <p:cNvPr id="15" name="TextBox 15"/>
          <p:cNvSpPr txBox="1"/>
          <p:nvPr/>
        </p:nvSpPr>
        <p:spPr>
          <a:xfrm>
            <a:off x="3267955" y="7186065"/>
            <a:ext cx="6174357" cy="481495"/>
          </a:xfrm>
          <a:prstGeom prst="rect">
            <a:avLst/>
          </a:prstGeom>
        </p:spPr>
        <p:txBody>
          <a:bodyPr lIns="0" tIns="0" rIns="0" bIns="0" rtlCol="0" anchor="t">
            <a:spAutoFit/>
          </a:bodyPr>
          <a:lstStyle/>
          <a:p>
            <a:pPr>
              <a:lnSpc>
                <a:spcPts val="3600"/>
              </a:lnSpc>
            </a:pPr>
            <a:r>
              <a:rPr lang="en-US" sz="3600" spc="179">
                <a:solidFill>
                  <a:srgbClr val="91612F"/>
                </a:solidFill>
                <a:latin typeface="Linux Biolinum"/>
              </a:rPr>
              <a:t>Reveal the answers!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5400000">
            <a:off x="14077249" y="7123355"/>
            <a:ext cx="7256937" cy="6987210"/>
          </a:xfrm>
          <a:prstGeom prst="rect">
            <a:avLst/>
          </a:prstGeom>
        </p:spPr>
      </p:pic>
      <p:pic>
        <p:nvPicPr>
          <p:cNvPr id="3" name="Picture 3"/>
          <p:cNvPicPr>
            <a:picLocks noChangeAspect="1"/>
          </p:cNvPicPr>
          <p:nvPr/>
        </p:nvPicPr>
        <p:blipFill>
          <a:blip r:embed="rId4"/>
          <a:srcRect/>
          <a:stretch>
            <a:fillRect/>
          </a:stretch>
        </p:blipFill>
        <p:spPr>
          <a:xfrm>
            <a:off x="17259300" y="888630"/>
            <a:ext cx="1691219" cy="4627715"/>
          </a:xfrm>
          <a:prstGeom prst="rect">
            <a:avLst/>
          </a:prstGeom>
        </p:spPr>
      </p:pic>
      <p:pic>
        <p:nvPicPr>
          <p:cNvPr id="4" name="Picture 4"/>
          <p:cNvPicPr>
            <a:picLocks noChangeAspect="1"/>
          </p:cNvPicPr>
          <p:nvPr/>
        </p:nvPicPr>
        <p:blipFill>
          <a:blip r:embed="rId5"/>
          <a:srcRect/>
          <a:stretch>
            <a:fillRect/>
          </a:stretch>
        </p:blipFill>
        <p:spPr>
          <a:xfrm>
            <a:off x="15197449" y="-1360712"/>
            <a:ext cx="4565087" cy="4498686"/>
          </a:xfrm>
          <a:prstGeom prst="rect">
            <a:avLst/>
          </a:prstGeom>
        </p:spPr>
      </p:pic>
      <p:pic>
        <p:nvPicPr>
          <p:cNvPr id="5" name="Picture 5"/>
          <p:cNvPicPr>
            <a:picLocks noChangeAspect="1"/>
          </p:cNvPicPr>
          <p:nvPr/>
        </p:nvPicPr>
        <p:blipFill>
          <a:blip r:embed="rId6"/>
          <a:srcRect/>
          <a:stretch>
            <a:fillRect/>
          </a:stretch>
        </p:blipFill>
        <p:spPr>
          <a:xfrm>
            <a:off x="1648143" y="2000857"/>
            <a:ext cx="6794120" cy="6881705"/>
          </a:xfrm>
          <a:prstGeom prst="rect">
            <a:avLst/>
          </a:prstGeom>
        </p:spPr>
      </p:pic>
      <p:grpSp>
        <p:nvGrpSpPr>
          <p:cNvPr id="6" name="Group 6"/>
          <p:cNvGrpSpPr/>
          <p:nvPr/>
        </p:nvGrpSpPr>
        <p:grpSpPr>
          <a:xfrm>
            <a:off x="2418408" y="2757108"/>
            <a:ext cx="5214738" cy="5518474"/>
            <a:chOff x="0" y="0"/>
            <a:chExt cx="6952984" cy="7357965"/>
          </a:xfrm>
        </p:grpSpPr>
        <p:pic>
          <p:nvPicPr>
            <p:cNvPr id="7" name="Picture 7"/>
            <p:cNvPicPr>
              <a:picLocks noChangeAspect="1"/>
            </p:cNvPicPr>
            <p:nvPr/>
          </p:nvPicPr>
          <p:blipFill>
            <a:blip r:embed="rId7"/>
            <a:srcRect l="16040" r="16040"/>
            <a:stretch>
              <a:fillRect/>
            </a:stretch>
          </p:blipFill>
          <p:spPr>
            <a:xfrm>
              <a:off x="0" y="0"/>
              <a:ext cx="6952984" cy="7357965"/>
            </a:xfrm>
            <a:prstGeom prst="rect">
              <a:avLst/>
            </a:prstGeom>
          </p:spPr>
        </p:pic>
      </p:grpSp>
      <p:pic>
        <p:nvPicPr>
          <p:cNvPr id="8" name="Picture 8"/>
          <p:cNvPicPr>
            <a:picLocks noChangeAspect="1"/>
          </p:cNvPicPr>
          <p:nvPr/>
        </p:nvPicPr>
        <p:blipFill>
          <a:blip r:embed="rId8"/>
          <a:srcRect/>
          <a:stretch>
            <a:fillRect/>
          </a:stretch>
        </p:blipFill>
        <p:spPr>
          <a:xfrm>
            <a:off x="1179522" y="1404438"/>
            <a:ext cx="1238886" cy="1192839"/>
          </a:xfrm>
          <a:prstGeom prst="rect">
            <a:avLst/>
          </a:prstGeom>
        </p:spPr>
      </p:pic>
      <p:grpSp>
        <p:nvGrpSpPr>
          <p:cNvPr id="9" name="Group 9"/>
          <p:cNvGrpSpPr/>
          <p:nvPr/>
        </p:nvGrpSpPr>
        <p:grpSpPr>
          <a:xfrm>
            <a:off x="9525719" y="2357274"/>
            <a:ext cx="5937130" cy="5343123"/>
            <a:chOff x="0" y="0"/>
            <a:chExt cx="7916174" cy="7124164"/>
          </a:xfrm>
        </p:grpSpPr>
        <p:sp>
          <p:nvSpPr>
            <p:cNvPr id="10" name="TextBox 10"/>
            <p:cNvSpPr txBox="1"/>
            <p:nvPr/>
          </p:nvSpPr>
          <p:spPr>
            <a:xfrm>
              <a:off x="0" y="161925"/>
              <a:ext cx="7916174" cy="4696237"/>
            </a:xfrm>
            <a:prstGeom prst="rect">
              <a:avLst/>
            </a:prstGeom>
          </p:spPr>
          <p:txBody>
            <a:bodyPr lIns="0" tIns="0" rIns="0" bIns="0" rtlCol="0" anchor="t">
              <a:spAutoFit/>
            </a:bodyPr>
            <a:lstStyle/>
            <a:p>
              <a:pPr>
                <a:lnSpc>
                  <a:spcPts val="9000"/>
                </a:lnSpc>
              </a:pPr>
              <a:r>
                <a:rPr lang="en-US" sz="9000">
                  <a:solidFill>
                    <a:srgbClr val="91612F"/>
                  </a:solidFill>
                  <a:latin typeface="Linux Biolinum"/>
                </a:rPr>
                <a:t>What makes you </a:t>
              </a:r>
              <a:r>
                <a:rPr lang="en-US" sz="9000">
                  <a:solidFill>
                    <a:srgbClr val="91612F"/>
                  </a:solidFill>
                  <a:latin typeface="Linux Biolinum Italics"/>
                </a:rPr>
                <a:t>you</a:t>
              </a:r>
              <a:r>
                <a:rPr lang="en-US" sz="9000">
                  <a:solidFill>
                    <a:srgbClr val="91612F"/>
                  </a:solidFill>
                  <a:latin typeface="Linux Biolinum"/>
                </a:rPr>
                <a:t>?</a:t>
              </a:r>
            </a:p>
          </p:txBody>
        </p:sp>
        <p:sp>
          <p:nvSpPr>
            <p:cNvPr id="11" name="TextBox 11"/>
            <p:cNvSpPr txBox="1"/>
            <p:nvPr/>
          </p:nvSpPr>
          <p:spPr>
            <a:xfrm>
              <a:off x="0" y="5429182"/>
              <a:ext cx="7916174" cy="1694982"/>
            </a:xfrm>
            <a:prstGeom prst="rect">
              <a:avLst/>
            </a:prstGeom>
          </p:spPr>
          <p:txBody>
            <a:bodyPr lIns="0" tIns="0" rIns="0" bIns="0" rtlCol="0" anchor="t">
              <a:spAutoFit/>
            </a:bodyPr>
            <a:lstStyle/>
            <a:p>
              <a:pPr>
                <a:lnSpc>
                  <a:spcPts val="4800"/>
                </a:lnSpc>
              </a:pPr>
              <a:r>
                <a:rPr lang="en-US" sz="4800" spc="240">
                  <a:solidFill>
                    <a:srgbClr val="D4813E"/>
                  </a:solidFill>
                  <a:latin typeface="Linux Biolinum"/>
                </a:rPr>
                <a:t>Let's talk about identity!</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5400000">
            <a:off x="-945769" y="-648575"/>
            <a:ext cx="4550578" cy="4381441"/>
          </a:xfrm>
          <a:prstGeom prst="rect">
            <a:avLst/>
          </a:prstGeom>
        </p:spPr>
      </p:pic>
      <p:sp>
        <p:nvSpPr>
          <p:cNvPr id="3" name="TextBox 3"/>
          <p:cNvSpPr txBox="1"/>
          <p:nvPr/>
        </p:nvSpPr>
        <p:spPr>
          <a:xfrm>
            <a:off x="2882594" y="806828"/>
            <a:ext cx="13022168" cy="1084784"/>
          </a:xfrm>
          <a:prstGeom prst="rect">
            <a:avLst/>
          </a:prstGeom>
        </p:spPr>
        <p:txBody>
          <a:bodyPr lIns="0" tIns="0" rIns="0" bIns="0" rtlCol="0" anchor="t">
            <a:spAutoFit/>
          </a:bodyPr>
          <a:lstStyle/>
          <a:p>
            <a:pPr algn="ctr">
              <a:lnSpc>
                <a:spcPts val="9000"/>
              </a:lnSpc>
            </a:pPr>
            <a:r>
              <a:rPr lang="en-US" sz="6600" dirty="0">
                <a:solidFill>
                  <a:srgbClr val="91612F"/>
                </a:solidFill>
                <a:latin typeface="Linux Biolinum"/>
              </a:rPr>
              <a:t>How do people define their identity?</a:t>
            </a:r>
          </a:p>
        </p:txBody>
      </p:sp>
      <p:sp>
        <p:nvSpPr>
          <p:cNvPr id="4" name="TextBox 4"/>
          <p:cNvSpPr txBox="1"/>
          <p:nvPr/>
        </p:nvSpPr>
        <p:spPr>
          <a:xfrm>
            <a:off x="3520241" y="4670419"/>
            <a:ext cx="2766923" cy="605388"/>
          </a:xfrm>
          <a:prstGeom prst="rect">
            <a:avLst/>
          </a:prstGeom>
        </p:spPr>
        <p:txBody>
          <a:bodyPr lIns="0" tIns="0" rIns="0" bIns="0" rtlCol="0" anchor="t">
            <a:spAutoFit/>
          </a:bodyPr>
          <a:lstStyle/>
          <a:p>
            <a:pPr algn="ctr">
              <a:lnSpc>
                <a:spcPts val="5040"/>
              </a:lnSpc>
            </a:pPr>
            <a:r>
              <a:rPr lang="en-US" sz="3600" dirty="0">
                <a:solidFill>
                  <a:srgbClr val="91612F"/>
                </a:solidFill>
                <a:latin typeface="Assistant Regular"/>
              </a:rPr>
              <a:t>Age</a:t>
            </a:r>
          </a:p>
        </p:txBody>
      </p:sp>
      <p:grpSp>
        <p:nvGrpSpPr>
          <p:cNvPr id="5" name="Group 5"/>
          <p:cNvGrpSpPr/>
          <p:nvPr/>
        </p:nvGrpSpPr>
        <p:grpSpPr>
          <a:xfrm>
            <a:off x="4198741" y="2857273"/>
            <a:ext cx="1443821" cy="1390157"/>
            <a:chOff x="0" y="0"/>
            <a:chExt cx="1925094" cy="1853542"/>
          </a:xfrm>
        </p:grpSpPr>
        <p:pic>
          <p:nvPicPr>
            <p:cNvPr id="6" name="Picture 6"/>
            <p:cNvPicPr>
              <a:picLocks noChangeAspect="1"/>
            </p:cNvPicPr>
            <p:nvPr/>
          </p:nvPicPr>
          <p:blipFill>
            <a:blip r:embed="rId4"/>
            <a:srcRect/>
            <a:stretch>
              <a:fillRect/>
            </a:stretch>
          </p:blipFill>
          <p:spPr>
            <a:xfrm>
              <a:off x="0" y="0"/>
              <a:ext cx="1925094" cy="1853542"/>
            </a:xfrm>
            <a:prstGeom prst="rect">
              <a:avLst/>
            </a:prstGeom>
          </p:spPr>
        </p:pic>
        <p:pic>
          <p:nvPicPr>
            <p:cNvPr id="7" name="Picture 7"/>
            <p:cNvPicPr>
              <a:picLocks noChangeAspect="1"/>
            </p:cNvPicPr>
            <p:nvPr/>
          </p:nvPicPr>
          <p:blipFill>
            <a:blip r:embed="rId5"/>
            <a:srcRect/>
            <a:stretch>
              <a:fillRect/>
            </a:stretch>
          </p:blipFill>
          <p:spPr>
            <a:xfrm rot="-10800000">
              <a:off x="45820" y="23378"/>
              <a:ext cx="1833454" cy="1806786"/>
            </a:xfrm>
            <a:prstGeom prst="rect">
              <a:avLst/>
            </a:prstGeom>
          </p:spPr>
        </p:pic>
        <p:pic>
          <p:nvPicPr>
            <p:cNvPr id="8" name="Picture 8"/>
            <p:cNvPicPr>
              <a:picLocks noChangeAspect="1"/>
            </p:cNvPicPr>
            <p:nvPr/>
          </p:nvPicPr>
          <p:blipFill>
            <a:blip r:embed="rId6">
              <a:alphaModFix amt="85000"/>
            </a:blip>
            <a:srcRect/>
            <a:stretch>
              <a:fillRect/>
            </a:stretch>
          </p:blipFill>
          <p:spPr>
            <a:xfrm>
              <a:off x="629643" y="557623"/>
              <a:ext cx="665808" cy="738296"/>
            </a:xfrm>
            <a:prstGeom prst="rect">
              <a:avLst/>
            </a:prstGeom>
          </p:spPr>
        </p:pic>
      </p:grpSp>
      <p:sp>
        <p:nvSpPr>
          <p:cNvPr id="9" name="TextBox 9"/>
          <p:cNvSpPr txBox="1"/>
          <p:nvPr/>
        </p:nvSpPr>
        <p:spPr>
          <a:xfrm>
            <a:off x="7760539" y="4675632"/>
            <a:ext cx="2766923" cy="605388"/>
          </a:xfrm>
          <a:prstGeom prst="rect">
            <a:avLst/>
          </a:prstGeom>
        </p:spPr>
        <p:txBody>
          <a:bodyPr lIns="0" tIns="0" rIns="0" bIns="0" rtlCol="0" anchor="t">
            <a:spAutoFit/>
          </a:bodyPr>
          <a:lstStyle/>
          <a:p>
            <a:pPr algn="ctr">
              <a:lnSpc>
                <a:spcPts val="5040"/>
              </a:lnSpc>
            </a:pPr>
            <a:r>
              <a:rPr lang="en-US" sz="3600">
                <a:solidFill>
                  <a:srgbClr val="91612F"/>
                </a:solidFill>
                <a:latin typeface="Assistant Regular"/>
              </a:rPr>
              <a:t>Hobbies</a:t>
            </a:r>
          </a:p>
        </p:txBody>
      </p:sp>
      <p:grpSp>
        <p:nvGrpSpPr>
          <p:cNvPr id="10" name="Group 10"/>
          <p:cNvGrpSpPr/>
          <p:nvPr/>
        </p:nvGrpSpPr>
        <p:grpSpPr>
          <a:xfrm>
            <a:off x="8422090" y="2857273"/>
            <a:ext cx="1443821" cy="1390157"/>
            <a:chOff x="0" y="0"/>
            <a:chExt cx="1925094" cy="1853542"/>
          </a:xfrm>
        </p:grpSpPr>
        <p:pic>
          <p:nvPicPr>
            <p:cNvPr id="11" name="Picture 11"/>
            <p:cNvPicPr>
              <a:picLocks noChangeAspect="1"/>
            </p:cNvPicPr>
            <p:nvPr/>
          </p:nvPicPr>
          <p:blipFill>
            <a:blip r:embed="rId4"/>
            <a:srcRect/>
            <a:stretch>
              <a:fillRect/>
            </a:stretch>
          </p:blipFill>
          <p:spPr>
            <a:xfrm>
              <a:off x="0" y="0"/>
              <a:ext cx="1925094" cy="1853542"/>
            </a:xfrm>
            <a:prstGeom prst="rect">
              <a:avLst/>
            </a:prstGeom>
          </p:spPr>
        </p:pic>
        <p:pic>
          <p:nvPicPr>
            <p:cNvPr id="12" name="Picture 12"/>
            <p:cNvPicPr>
              <a:picLocks noChangeAspect="1"/>
            </p:cNvPicPr>
            <p:nvPr/>
          </p:nvPicPr>
          <p:blipFill>
            <a:blip r:embed="rId5"/>
            <a:srcRect/>
            <a:stretch>
              <a:fillRect/>
            </a:stretch>
          </p:blipFill>
          <p:spPr>
            <a:xfrm rot="-10800000">
              <a:off x="45820" y="23378"/>
              <a:ext cx="1833454" cy="1806786"/>
            </a:xfrm>
            <a:prstGeom prst="rect">
              <a:avLst/>
            </a:prstGeom>
          </p:spPr>
        </p:pic>
        <p:pic>
          <p:nvPicPr>
            <p:cNvPr id="13" name="Picture 13"/>
            <p:cNvPicPr>
              <a:picLocks noChangeAspect="1"/>
            </p:cNvPicPr>
            <p:nvPr/>
          </p:nvPicPr>
          <p:blipFill>
            <a:blip r:embed="rId6">
              <a:alphaModFix amt="85000"/>
            </a:blip>
            <a:srcRect/>
            <a:stretch>
              <a:fillRect/>
            </a:stretch>
          </p:blipFill>
          <p:spPr>
            <a:xfrm>
              <a:off x="629643" y="557623"/>
              <a:ext cx="665808" cy="738296"/>
            </a:xfrm>
            <a:prstGeom prst="rect">
              <a:avLst/>
            </a:prstGeom>
          </p:spPr>
        </p:pic>
      </p:grpSp>
      <p:sp>
        <p:nvSpPr>
          <p:cNvPr id="14" name="TextBox 14"/>
          <p:cNvSpPr txBox="1"/>
          <p:nvPr/>
        </p:nvSpPr>
        <p:spPr>
          <a:xfrm>
            <a:off x="12168277" y="4610100"/>
            <a:ext cx="2766923" cy="1235540"/>
          </a:xfrm>
          <a:prstGeom prst="rect">
            <a:avLst/>
          </a:prstGeom>
        </p:spPr>
        <p:txBody>
          <a:bodyPr lIns="0" tIns="0" rIns="0" bIns="0" rtlCol="0" anchor="t">
            <a:spAutoFit/>
          </a:bodyPr>
          <a:lstStyle/>
          <a:p>
            <a:pPr algn="ctr">
              <a:lnSpc>
                <a:spcPts val="5040"/>
              </a:lnSpc>
            </a:pPr>
            <a:r>
              <a:rPr lang="en-US" sz="3600" dirty="0">
                <a:solidFill>
                  <a:srgbClr val="91612F"/>
                </a:solidFill>
                <a:latin typeface="Assistant Regular"/>
              </a:rPr>
              <a:t>Where they go to school</a:t>
            </a:r>
          </a:p>
        </p:txBody>
      </p:sp>
      <p:grpSp>
        <p:nvGrpSpPr>
          <p:cNvPr id="15" name="Group 15"/>
          <p:cNvGrpSpPr/>
          <p:nvPr/>
        </p:nvGrpSpPr>
        <p:grpSpPr>
          <a:xfrm>
            <a:off x="12645439" y="2857273"/>
            <a:ext cx="1443821" cy="1390157"/>
            <a:chOff x="0" y="0"/>
            <a:chExt cx="1925094" cy="1853542"/>
          </a:xfrm>
        </p:grpSpPr>
        <p:pic>
          <p:nvPicPr>
            <p:cNvPr id="16" name="Picture 16"/>
            <p:cNvPicPr>
              <a:picLocks noChangeAspect="1"/>
            </p:cNvPicPr>
            <p:nvPr/>
          </p:nvPicPr>
          <p:blipFill>
            <a:blip r:embed="rId4"/>
            <a:srcRect/>
            <a:stretch>
              <a:fillRect/>
            </a:stretch>
          </p:blipFill>
          <p:spPr>
            <a:xfrm>
              <a:off x="0" y="0"/>
              <a:ext cx="1925094" cy="1853542"/>
            </a:xfrm>
            <a:prstGeom prst="rect">
              <a:avLst/>
            </a:prstGeom>
          </p:spPr>
        </p:pic>
        <p:pic>
          <p:nvPicPr>
            <p:cNvPr id="17" name="Picture 17"/>
            <p:cNvPicPr>
              <a:picLocks noChangeAspect="1"/>
            </p:cNvPicPr>
            <p:nvPr/>
          </p:nvPicPr>
          <p:blipFill>
            <a:blip r:embed="rId5"/>
            <a:srcRect/>
            <a:stretch>
              <a:fillRect/>
            </a:stretch>
          </p:blipFill>
          <p:spPr>
            <a:xfrm rot="-10800000">
              <a:off x="45820" y="23378"/>
              <a:ext cx="1833454" cy="1806786"/>
            </a:xfrm>
            <a:prstGeom prst="rect">
              <a:avLst/>
            </a:prstGeom>
          </p:spPr>
        </p:pic>
        <p:pic>
          <p:nvPicPr>
            <p:cNvPr id="18" name="Picture 18"/>
            <p:cNvPicPr>
              <a:picLocks noChangeAspect="1"/>
            </p:cNvPicPr>
            <p:nvPr/>
          </p:nvPicPr>
          <p:blipFill>
            <a:blip r:embed="rId6">
              <a:alphaModFix amt="85000"/>
            </a:blip>
            <a:srcRect/>
            <a:stretch>
              <a:fillRect/>
            </a:stretch>
          </p:blipFill>
          <p:spPr>
            <a:xfrm>
              <a:off x="629643" y="557623"/>
              <a:ext cx="665808" cy="738296"/>
            </a:xfrm>
            <a:prstGeom prst="rect">
              <a:avLst/>
            </a:prstGeom>
          </p:spPr>
        </p:pic>
      </p:grpSp>
      <p:sp>
        <p:nvSpPr>
          <p:cNvPr id="19" name="TextBox 19"/>
          <p:cNvSpPr txBox="1"/>
          <p:nvPr/>
        </p:nvSpPr>
        <p:spPr>
          <a:xfrm>
            <a:off x="5646347" y="7138262"/>
            <a:ext cx="2771955" cy="1235540"/>
          </a:xfrm>
          <a:prstGeom prst="rect">
            <a:avLst/>
          </a:prstGeom>
        </p:spPr>
        <p:txBody>
          <a:bodyPr lIns="0" tIns="0" rIns="0" bIns="0" rtlCol="0" anchor="t">
            <a:spAutoFit/>
          </a:bodyPr>
          <a:lstStyle/>
          <a:p>
            <a:pPr algn="ctr">
              <a:lnSpc>
                <a:spcPts val="5040"/>
              </a:lnSpc>
            </a:pPr>
            <a:r>
              <a:rPr lang="en-US" sz="3600" dirty="0">
                <a:solidFill>
                  <a:srgbClr val="91612F"/>
                </a:solidFill>
                <a:latin typeface="Assistant Regular"/>
              </a:rPr>
              <a:t>Where their family is from</a:t>
            </a:r>
          </a:p>
        </p:txBody>
      </p:sp>
      <p:grpSp>
        <p:nvGrpSpPr>
          <p:cNvPr id="20" name="Group 20"/>
          <p:cNvGrpSpPr/>
          <p:nvPr/>
        </p:nvGrpSpPr>
        <p:grpSpPr>
          <a:xfrm>
            <a:off x="6310415" y="5634978"/>
            <a:ext cx="1443821" cy="1390157"/>
            <a:chOff x="0" y="0"/>
            <a:chExt cx="1925094" cy="1853542"/>
          </a:xfrm>
        </p:grpSpPr>
        <p:pic>
          <p:nvPicPr>
            <p:cNvPr id="21" name="Picture 21"/>
            <p:cNvPicPr>
              <a:picLocks noChangeAspect="1"/>
            </p:cNvPicPr>
            <p:nvPr/>
          </p:nvPicPr>
          <p:blipFill>
            <a:blip r:embed="rId4"/>
            <a:srcRect/>
            <a:stretch>
              <a:fillRect/>
            </a:stretch>
          </p:blipFill>
          <p:spPr>
            <a:xfrm>
              <a:off x="0" y="0"/>
              <a:ext cx="1925094" cy="1853542"/>
            </a:xfrm>
            <a:prstGeom prst="rect">
              <a:avLst/>
            </a:prstGeom>
          </p:spPr>
        </p:pic>
        <p:pic>
          <p:nvPicPr>
            <p:cNvPr id="22" name="Picture 22"/>
            <p:cNvPicPr>
              <a:picLocks noChangeAspect="1"/>
            </p:cNvPicPr>
            <p:nvPr/>
          </p:nvPicPr>
          <p:blipFill>
            <a:blip r:embed="rId5"/>
            <a:srcRect/>
            <a:stretch>
              <a:fillRect/>
            </a:stretch>
          </p:blipFill>
          <p:spPr>
            <a:xfrm rot="-10800000">
              <a:off x="45820" y="23378"/>
              <a:ext cx="1833454" cy="1806786"/>
            </a:xfrm>
            <a:prstGeom prst="rect">
              <a:avLst/>
            </a:prstGeom>
          </p:spPr>
        </p:pic>
        <p:pic>
          <p:nvPicPr>
            <p:cNvPr id="23" name="Picture 23"/>
            <p:cNvPicPr>
              <a:picLocks noChangeAspect="1"/>
            </p:cNvPicPr>
            <p:nvPr/>
          </p:nvPicPr>
          <p:blipFill>
            <a:blip r:embed="rId6">
              <a:alphaModFix amt="85000"/>
            </a:blip>
            <a:srcRect/>
            <a:stretch>
              <a:fillRect/>
            </a:stretch>
          </p:blipFill>
          <p:spPr>
            <a:xfrm>
              <a:off x="629643" y="557623"/>
              <a:ext cx="665808" cy="738296"/>
            </a:xfrm>
            <a:prstGeom prst="rect">
              <a:avLst/>
            </a:prstGeom>
          </p:spPr>
        </p:pic>
      </p:grpSp>
      <p:sp>
        <p:nvSpPr>
          <p:cNvPr id="24" name="TextBox 24"/>
          <p:cNvSpPr txBox="1"/>
          <p:nvPr/>
        </p:nvSpPr>
        <p:spPr>
          <a:xfrm>
            <a:off x="9831546" y="7323714"/>
            <a:ext cx="2759926" cy="605388"/>
          </a:xfrm>
          <a:prstGeom prst="rect">
            <a:avLst/>
          </a:prstGeom>
        </p:spPr>
        <p:txBody>
          <a:bodyPr lIns="0" tIns="0" rIns="0" bIns="0" rtlCol="0" anchor="t">
            <a:spAutoFit/>
          </a:bodyPr>
          <a:lstStyle/>
          <a:p>
            <a:pPr algn="ctr">
              <a:lnSpc>
                <a:spcPts val="5040"/>
              </a:lnSpc>
            </a:pPr>
            <a:r>
              <a:rPr lang="en-US" sz="3600">
                <a:solidFill>
                  <a:srgbClr val="91612F"/>
                </a:solidFill>
                <a:latin typeface="Assistant Regular"/>
              </a:rPr>
              <a:t>Religion</a:t>
            </a:r>
          </a:p>
        </p:txBody>
      </p:sp>
      <p:grpSp>
        <p:nvGrpSpPr>
          <p:cNvPr id="25" name="Group 25"/>
          <p:cNvGrpSpPr/>
          <p:nvPr/>
        </p:nvGrpSpPr>
        <p:grpSpPr>
          <a:xfrm>
            <a:off x="10533764" y="5634978"/>
            <a:ext cx="1443821" cy="1390157"/>
            <a:chOff x="0" y="0"/>
            <a:chExt cx="1925094" cy="1853542"/>
          </a:xfrm>
        </p:grpSpPr>
        <p:pic>
          <p:nvPicPr>
            <p:cNvPr id="26" name="Picture 26"/>
            <p:cNvPicPr>
              <a:picLocks noChangeAspect="1"/>
            </p:cNvPicPr>
            <p:nvPr/>
          </p:nvPicPr>
          <p:blipFill>
            <a:blip r:embed="rId4"/>
            <a:srcRect/>
            <a:stretch>
              <a:fillRect/>
            </a:stretch>
          </p:blipFill>
          <p:spPr>
            <a:xfrm>
              <a:off x="0" y="0"/>
              <a:ext cx="1925094" cy="1853542"/>
            </a:xfrm>
            <a:prstGeom prst="rect">
              <a:avLst/>
            </a:prstGeom>
          </p:spPr>
        </p:pic>
        <p:pic>
          <p:nvPicPr>
            <p:cNvPr id="27" name="Picture 27"/>
            <p:cNvPicPr>
              <a:picLocks noChangeAspect="1"/>
            </p:cNvPicPr>
            <p:nvPr/>
          </p:nvPicPr>
          <p:blipFill>
            <a:blip r:embed="rId5"/>
            <a:srcRect/>
            <a:stretch>
              <a:fillRect/>
            </a:stretch>
          </p:blipFill>
          <p:spPr>
            <a:xfrm rot="-10800000">
              <a:off x="45820" y="23378"/>
              <a:ext cx="1833454" cy="1806786"/>
            </a:xfrm>
            <a:prstGeom prst="rect">
              <a:avLst/>
            </a:prstGeom>
          </p:spPr>
        </p:pic>
        <p:pic>
          <p:nvPicPr>
            <p:cNvPr id="28" name="Picture 28"/>
            <p:cNvPicPr>
              <a:picLocks noChangeAspect="1"/>
            </p:cNvPicPr>
            <p:nvPr/>
          </p:nvPicPr>
          <p:blipFill>
            <a:blip r:embed="rId6">
              <a:alphaModFix amt="85000"/>
            </a:blip>
            <a:srcRect/>
            <a:stretch>
              <a:fillRect/>
            </a:stretch>
          </p:blipFill>
          <p:spPr>
            <a:xfrm>
              <a:off x="629643" y="557623"/>
              <a:ext cx="665808" cy="738296"/>
            </a:xfrm>
            <a:prstGeom prst="rect">
              <a:avLst/>
            </a:prstGeom>
          </p:spPr>
        </p:pic>
      </p:grpSp>
      <p:pic>
        <p:nvPicPr>
          <p:cNvPr id="29" name="Picture 29"/>
          <p:cNvPicPr>
            <a:picLocks noChangeAspect="1"/>
          </p:cNvPicPr>
          <p:nvPr/>
        </p:nvPicPr>
        <p:blipFill>
          <a:blip r:embed="rId5"/>
          <a:srcRect/>
          <a:stretch>
            <a:fillRect/>
          </a:stretch>
        </p:blipFill>
        <p:spPr>
          <a:xfrm>
            <a:off x="-2101689" y="2481852"/>
            <a:ext cx="3583276" cy="3531156"/>
          </a:xfrm>
          <a:prstGeom prst="rect">
            <a:avLst/>
          </a:prstGeom>
        </p:spPr>
      </p:pic>
      <p:pic>
        <p:nvPicPr>
          <p:cNvPr id="30" name="Picture 30"/>
          <p:cNvPicPr>
            <a:picLocks noChangeAspect="1"/>
          </p:cNvPicPr>
          <p:nvPr/>
        </p:nvPicPr>
        <p:blipFill>
          <a:blip r:embed="rId7"/>
          <a:srcRect/>
          <a:stretch>
            <a:fillRect/>
          </a:stretch>
        </p:blipFill>
        <p:spPr>
          <a:xfrm rot="5131367">
            <a:off x="15631026" y="7628333"/>
            <a:ext cx="1691219" cy="4627715"/>
          </a:xfrm>
          <a:prstGeom prst="rect">
            <a:avLst/>
          </a:prstGeom>
        </p:spPr>
      </p:pic>
      <p:sp>
        <p:nvSpPr>
          <p:cNvPr id="31" name="TextBox 3">
            <a:extLst>
              <a:ext uri="{FF2B5EF4-FFF2-40B4-BE49-F238E27FC236}">
                <a16:creationId xmlns:a16="http://schemas.microsoft.com/office/drawing/2014/main" id="{17AC5372-4315-41C0-A74D-40718242F031}"/>
              </a:ext>
            </a:extLst>
          </p:cNvPr>
          <p:cNvSpPr txBox="1"/>
          <p:nvPr/>
        </p:nvSpPr>
        <p:spPr>
          <a:xfrm>
            <a:off x="2632916" y="8521693"/>
            <a:ext cx="13022168" cy="1084784"/>
          </a:xfrm>
          <a:prstGeom prst="rect">
            <a:avLst/>
          </a:prstGeom>
        </p:spPr>
        <p:txBody>
          <a:bodyPr lIns="0" tIns="0" rIns="0" bIns="0" rtlCol="0" anchor="t">
            <a:spAutoFit/>
          </a:bodyPr>
          <a:lstStyle/>
          <a:p>
            <a:pPr algn="ctr">
              <a:lnSpc>
                <a:spcPts val="9000"/>
              </a:lnSpc>
            </a:pPr>
            <a:r>
              <a:rPr lang="en-US" sz="6600" dirty="0">
                <a:solidFill>
                  <a:srgbClr val="91612F"/>
                </a:solidFill>
                <a:latin typeface="Linux Biolinum"/>
              </a:rPr>
              <a:t>How do </a:t>
            </a:r>
            <a:r>
              <a:rPr lang="en-US" sz="6600" i="1" dirty="0">
                <a:solidFill>
                  <a:srgbClr val="91612F"/>
                </a:solidFill>
                <a:latin typeface="Linux Biolinum"/>
              </a:rPr>
              <a:t>you</a:t>
            </a:r>
            <a:r>
              <a:rPr lang="en-US" sz="6600" dirty="0">
                <a:solidFill>
                  <a:srgbClr val="91612F"/>
                </a:solidFill>
                <a:latin typeface="Linux Biolinum"/>
              </a:rPr>
              <a:t> define your identity?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3518030">
            <a:off x="7188339" y="-4159258"/>
            <a:ext cx="8734938" cy="8410277"/>
          </a:xfrm>
          <a:prstGeom prst="rect">
            <a:avLst/>
          </a:prstGeom>
        </p:spPr>
      </p:pic>
      <p:pic>
        <p:nvPicPr>
          <p:cNvPr id="3" name="Picture 3"/>
          <p:cNvPicPr>
            <a:picLocks noChangeAspect="1"/>
          </p:cNvPicPr>
          <p:nvPr/>
        </p:nvPicPr>
        <p:blipFill>
          <a:blip r:embed="rId4"/>
          <a:srcRect/>
          <a:stretch>
            <a:fillRect/>
          </a:stretch>
        </p:blipFill>
        <p:spPr>
          <a:xfrm rot="-10800000">
            <a:off x="-222130" y="-248092"/>
            <a:ext cx="1691219" cy="4627715"/>
          </a:xfrm>
          <a:prstGeom prst="rect">
            <a:avLst/>
          </a:prstGeom>
        </p:spPr>
      </p:pic>
      <p:pic>
        <p:nvPicPr>
          <p:cNvPr id="4" name="Picture 4"/>
          <p:cNvPicPr>
            <a:picLocks noChangeAspect="1"/>
          </p:cNvPicPr>
          <p:nvPr/>
        </p:nvPicPr>
        <p:blipFill>
          <a:blip r:embed="rId5"/>
          <a:srcRect/>
          <a:stretch>
            <a:fillRect/>
          </a:stretch>
        </p:blipFill>
        <p:spPr>
          <a:xfrm>
            <a:off x="623479" y="-1169548"/>
            <a:ext cx="3583276" cy="3531156"/>
          </a:xfrm>
          <a:prstGeom prst="rect">
            <a:avLst/>
          </a:prstGeom>
        </p:spPr>
      </p:pic>
      <p:grpSp>
        <p:nvGrpSpPr>
          <p:cNvPr id="5" name="Group 5"/>
          <p:cNvGrpSpPr>
            <a:grpSpLocks noChangeAspect="1"/>
          </p:cNvGrpSpPr>
          <p:nvPr/>
        </p:nvGrpSpPr>
        <p:grpSpPr>
          <a:xfrm>
            <a:off x="9144000" y="1976408"/>
            <a:ext cx="8635388" cy="6334185"/>
            <a:chOff x="0" y="0"/>
            <a:chExt cx="4198620" cy="3079750"/>
          </a:xfrm>
        </p:grpSpPr>
        <p:sp>
          <p:nvSpPr>
            <p:cNvPr id="6" name="Freeform 6"/>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blipFill>
              <a:blip r:embed="rId6"/>
              <a:stretch>
                <a:fillRect l="-23478" r="-37359" b="-41"/>
              </a:stretch>
            </a:blipFill>
          </p:spPr>
        </p:sp>
      </p:grpSp>
      <p:sp>
        <p:nvSpPr>
          <p:cNvPr id="7" name="TextBox 7"/>
          <p:cNvSpPr txBox="1"/>
          <p:nvPr/>
        </p:nvSpPr>
        <p:spPr>
          <a:xfrm>
            <a:off x="1469089" y="3744889"/>
            <a:ext cx="8016911" cy="5016457"/>
          </a:xfrm>
          <a:prstGeom prst="rect">
            <a:avLst/>
          </a:prstGeom>
        </p:spPr>
        <p:txBody>
          <a:bodyPr lIns="0" tIns="0" rIns="0" bIns="0" rtlCol="0" anchor="t">
            <a:spAutoFit/>
          </a:bodyPr>
          <a:lstStyle/>
          <a:p>
            <a:pPr marL="777240" lvl="1" indent="-388620">
              <a:lnSpc>
                <a:spcPts val="5040"/>
              </a:lnSpc>
              <a:buFont typeface="Arial"/>
              <a:buChar char="•"/>
            </a:pPr>
            <a:r>
              <a:rPr lang="en-US" sz="3600">
                <a:solidFill>
                  <a:srgbClr val="91612F"/>
                </a:solidFill>
                <a:latin typeface="Assistant Regular"/>
              </a:rPr>
              <a:t>Did the words you wrote inside your hand match the ones you wrote on the outside?</a:t>
            </a:r>
          </a:p>
          <a:p>
            <a:pPr marL="777240" lvl="1" indent="-388620">
              <a:lnSpc>
                <a:spcPts val="5040"/>
              </a:lnSpc>
              <a:buFont typeface="Arial"/>
              <a:buChar char="•"/>
            </a:pPr>
            <a:r>
              <a:rPr lang="en-US" sz="3600">
                <a:solidFill>
                  <a:srgbClr val="91612F"/>
                </a:solidFill>
                <a:latin typeface="Assistant Regular"/>
              </a:rPr>
              <a:t>Which words overlap?</a:t>
            </a:r>
          </a:p>
          <a:p>
            <a:pPr marL="777240" lvl="1" indent="-388620">
              <a:lnSpc>
                <a:spcPts val="5040"/>
              </a:lnSpc>
              <a:buFont typeface="Arial"/>
              <a:buChar char="•"/>
            </a:pPr>
            <a:r>
              <a:rPr lang="en-US" sz="3600">
                <a:solidFill>
                  <a:srgbClr val="91612F"/>
                </a:solidFill>
                <a:latin typeface="Assistant Regular"/>
              </a:rPr>
              <a:t>Which ones don’t?</a:t>
            </a:r>
          </a:p>
          <a:p>
            <a:pPr marL="777240" lvl="1" indent="-388620">
              <a:lnSpc>
                <a:spcPts val="5040"/>
              </a:lnSpc>
              <a:buFont typeface="Arial"/>
              <a:buChar char="•"/>
            </a:pPr>
            <a:r>
              <a:rPr lang="en-US" sz="3600">
                <a:solidFill>
                  <a:srgbClr val="91612F"/>
                </a:solidFill>
                <a:latin typeface="Assistant Regular"/>
              </a:rPr>
              <a:t>Do you think the world sees you the same way that you see yourself?</a:t>
            </a:r>
          </a:p>
          <a:p>
            <a:pPr marL="777240" lvl="1" indent="-388620">
              <a:lnSpc>
                <a:spcPts val="5040"/>
              </a:lnSpc>
              <a:buFont typeface="Arial"/>
              <a:buChar char="•"/>
            </a:pPr>
            <a:r>
              <a:rPr lang="en-US" sz="3600">
                <a:solidFill>
                  <a:srgbClr val="91612F"/>
                </a:solidFill>
                <a:latin typeface="Assistant Regular"/>
              </a:rPr>
              <a:t>Why do you think that is?</a:t>
            </a:r>
          </a:p>
        </p:txBody>
      </p:sp>
      <p:sp>
        <p:nvSpPr>
          <p:cNvPr id="8" name="TextBox 8"/>
          <p:cNvSpPr txBox="1"/>
          <p:nvPr/>
        </p:nvSpPr>
        <p:spPr>
          <a:xfrm>
            <a:off x="2147223" y="1649479"/>
            <a:ext cx="5958696" cy="1868203"/>
          </a:xfrm>
          <a:prstGeom prst="rect">
            <a:avLst/>
          </a:prstGeom>
        </p:spPr>
        <p:txBody>
          <a:bodyPr lIns="0" tIns="0" rIns="0" bIns="0" rtlCol="0" anchor="t">
            <a:spAutoFit/>
          </a:bodyPr>
          <a:lstStyle/>
          <a:p>
            <a:pPr>
              <a:lnSpc>
                <a:spcPts val="7200"/>
              </a:lnSpc>
            </a:pPr>
            <a:r>
              <a:rPr lang="en-US" sz="7200">
                <a:solidFill>
                  <a:srgbClr val="91612F"/>
                </a:solidFill>
                <a:latin typeface="Linux Biolinum"/>
              </a:rPr>
              <a:t>Share your identity charts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10800000">
            <a:off x="-274331" y="4630585"/>
            <a:ext cx="1691219" cy="4627715"/>
          </a:xfrm>
          <a:prstGeom prst="rect">
            <a:avLst/>
          </a:prstGeom>
        </p:spPr>
      </p:pic>
      <p:pic>
        <p:nvPicPr>
          <p:cNvPr id="3" name="Picture 3"/>
          <p:cNvPicPr>
            <a:picLocks noChangeAspect="1"/>
          </p:cNvPicPr>
          <p:nvPr/>
        </p:nvPicPr>
        <p:blipFill>
          <a:blip r:embed="rId4"/>
          <a:srcRect/>
          <a:stretch>
            <a:fillRect/>
          </a:stretch>
        </p:blipFill>
        <p:spPr>
          <a:xfrm>
            <a:off x="-1711265" y="7837093"/>
            <a:ext cx="4565087" cy="4498686"/>
          </a:xfrm>
          <a:prstGeom prst="rect">
            <a:avLst/>
          </a:prstGeom>
        </p:spPr>
      </p:pic>
      <p:pic>
        <p:nvPicPr>
          <p:cNvPr id="4" name="Picture 4"/>
          <p:cNvPicPr>
            <a:picLocks noChangeAspect="1"/>
          </p:cNvPicPr>
          <p:nvPr/>
        </p:nvPicPr>
        <p:blipFill>
          <a:blip r:embed="rId3"/>
          <a:srcRect/>
          <a:stretch>
            <a:fillRect/>
          </a:stretch>
        </p:blipFill>
        <p:spPr>
          <a:xfrm>
            <a:off x="16978942" y="1028700"/>
            <a:ext cx="1691219" cy="4627715"/>
          </a:xfrm>
          <a:prstGeom prst="rect">
            <a:avLst/>
          </a:prstGeom>
        </p:spPr>
      </p:pic>
      <p:pic>
        <p:nvPicPr>
          <p:cNvPr id="5" name="Picture 5"/>
          <p:cNvPicPr>
            <a:picLocks noChangeAspect="1"/>
          </p:cNvPicPr>
          <p:nvPr/>
        </p:nvPicPr>
        <p:blipFill>
          <a:blip r:embed="rId4"/>
          <a:srcRect/>
          <a:stretch>
            <a:fillRect/>
          </a:stretch>
        </p:blipFill>
        <p:spPr>
          <a:xfrm>
            <a:off x="15542008" y="-1220643"/>
            <a:ext cx="4565087" cy="4498686"/>
          </a:xfrm>
          <a:prstGeom prst="rect">
            <a:avLst/>
          </a:prstGeom>
        </p:spPr>
      </p:pic>
      <p:sp>
        <p:nvSpPr>
          <p:cNvPr id="6" name="TextBox 6"/>
          <p:cNvSpPr txBox="1"/>
          <p:nvPr/>
        </p:nvSpPr>
        <p:spPr>
          <a:xfrm>
            <a:off x="4698161" y="2142252"/>
            <a:ext cx="8891677" cy="2195382"/>
          </a:xfrm>
          <a:prstGeom prst="rect">
            <a:avLst/>
          </a:prstGeom>
          <a:solidFill>
            <a:srgbClr val="FFE3DB"/>
          </a:solidFill>
        </p:spPr>
        <p:txBody>
          <a:bodyPr lIns="0" tIns="0" rIns="0" bIns="0" rtlCol="0" anchor="t">
            <a:spAutoFit/>
          </a:bodyPr>
          <a:lstStyle/>
          <a:p>
            <a:pPr algn="ctr">
              <a:lnSpc>
                <a:spcPts val="5880"/>
              </a:lnSpc>
            </a:pPr>
            <a:r>
              <a:rPr lang="en-US" sz="4200" dirty="0">
                <a:solidFill>
                  <a:srgbClr val="91612F"/>
                </a:solidFill>
                <a:latin typeface="Assistant Regular"/>
              </a:rPr>
              <a:t>Prejudice means judging someone or having an idea about someone before you actually know anything about them.</a:t>
            </a:r>
          </a:p>
        </p:txBody>
      </p:sp>
      <p:sp>
        <p:nvSpPr>
          <p:cNvPr id="7" name="TextBox 7"/>
          <p:cNvSpPr txBox="1"/>
          <p:nvPr/>
        </p:nvSpPr>
        <p:spPr>
          <a:xfrm>
            <a:off x="1118798" y="1152525"/>
            <a:ext cx="16050405" cy="963629"/>
          </a:xfrm>
          <a:prstGeom prst="rect">
            <a:avLst/>
          </a:prstGeom>
        </p:spPr>
        <p:txBody>
          <a:bodyPr lIns="0" tIns="0" rIns="0" bIns="0" rtlCol="0" anchor="t">
            <a:spAutoFit/>
          </a:bodyPr>
          <a:lstStyle/>
          <a:p>
            <a:pPr>
              <a:lnSpc>
                <a:spcPts val="7200"/>
              </a:lnSpc>
            </a:pPr>
            <a:r>
              <a:rPr lang="en-US" sz="7200">
                <a:solidFill>
                  <a:srgbClr val="91612F"/>
                </a:solidFill>
                <a:latin typeface="Linux Biolinum"/>
              </a:rPr>
              <a:t>What does the word </a:t>
            </a:r>
            <a:r>
              <a:rPr lang="en-US" sz="7200">
                <a:solidFill>
                  <a:srgbClr val="91612F"/>
                </a:solidFill>
                <a:latin typeface="Linux Biolinum Bold"/>
              </a:rPr>
              <a:t>prejudice</a:t>
            </a:r>
            <a:r>
              <a:rPr lang="en-US" sz="7200">
                <a:solidFill>
                  <a:srgbClr val="91612F"/>
                </a:solidFill>
                <a:latin typeface="Linux Biolinum"/>
              </a:rPr>
              <a:t> mean?</a:t>
            </a:r>
          </a:p>
        </p:txBody>
      </p:sp>
      <p:sp>
        <p:nvSpPr>
          <p:cNvPr id="8" name="TextBox 8"/>
          <p:cNvSpPr txBox="1"/>
          <p:nvPr/>
        </p:nvSpPr>
        <p:spPr>
          <a:xfrm>
            <a:off x="2365875" y="5267325"/>
            <a:ext cx="13556249" cy="963629"/>
          </a:xfrm>
          <a:prstGeom prst="rect">
            <a:avLst/>
          </a:prstGeom>
        </p:spPr>
        <p:txBody>
          <a:bodyPr lIns="0" tIns="0" rIns="0" bIns="0" rtlCol="0" anchor="t">
            <a:spAutoFit/>
          </a:bodyPr>
          <a:lstStyle/>
          <a:p>
            <a:pPr>
              <a:lnSpc>
                <a:spcPts val="7200"/>
              </a:lnSpc>
            </a:pPr>
            <a:r>
              <a:rPr lang="en-US" sz="7200">
                <a:solidFill>
                  <a:srgbClr val="91612F"/>
                </a:solidFill>
                <a:latin typeface="Linux Biolinum"/>
              </a:rPr>
              <a:t>How can we reduce our prejudice?</a:t>
            </a:r>
          </a:p>
        </p:txBody>
      </p:sp>
      <p:sp>
        <p:nvSpPr>
          <p:cNvPr id="9" name="TextBox 9"/>
          <p:cNvSpPr txBox="1"/>
          <p:nvPr/>
        </p:nvSpPr>
        <p:spPr>
          <a:xfrm>
            <a:off x="3532018" y="6320964"/>
            <a:ext cx="11223963" cy="2937336"/>
          </a:xfrm>
          <a:prstGeom prst="rect">
            <a:avLst/>
          </a:prstGeom>
          <a:solidFill>
            <a:srgbClr val="FFE3DB"/>
          </a:solidFill>
        </p:spPr>
        <p:txBody>
          <a:bodyPr lIns="0" tIns="0" rIns="0" bIns="0" rtlCol="0" anchor="t">
            <a:spAutoFit/>
          </a:bodyPr>
          <a:lstStyle/>
          <a:p>
            <a:pPr algn="ctr">
              <a:lnSpc>
                <a:spcPts val="5880"/>
              </a:lnSpc>
            </a:pPr>
            <a:r>
              <a:rPr lang="en-US" sz="4200" dirty="0">
                <a:solidFill>
                  <a:srgbClr val="91612F"/>
                </a:solidFill>
                <a:latin typeface="Assistant Regular"/>
              </a:rPr>
              <a:t>One way is to learn about different people. A great way to do this is through stories. Stories are a powerful way to learn about ourselves and people who might be different from us.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a:stretch>
            <a:fillRect/>
          </a:stretch>
        </p:blipFill>
        <p:spPr>
          <a:xfrm>
            <a:off x="-629531" y="7925392"/>
            <a:ext cx="4197240" cy="4041236"/>
          </a:xfrm>
          <a:prstGeom prst="rect">
            <a:avLst/>
          </a:prstGeom>
        </p:spPr>
      </p:pic>
      <p:pic>
        <p:nvPicPr>
          <p:cNvPr id="3" name="Picture 3"/>
          <p:cNvPicPr>
            <a:picLocks noChangeAspect="1"/>
          </p:cNvPicPr>
          <p:nvPr/>
        </p:nvPicPr>
        <p:blipFill>
          <a:blip r:embed="rId5"/>
          <a:srcRect/>
          <a:stretch>
            <a:fillRect/>
          </a:stretch>
        </p:blipFill>
        <p:spPr>
          <a:xfrm rot="-10800000">
            <a:off x="-222130" y="-248092"/>
            <a:ext cx="1691219" cy="4627715"/>
          </a:xfrm>
          <a:prstGeom prst="rect">
            <a:avLst/>
          </a:prstGeom>
        </p:spPr>
      </p:pic>
      <p:pic>
        <p:nvPicPr>
          <p:cNvPr id="4" name="Picture 4"/>
          <p:cNvPicPr>
            <a:picLocks noChangeAspect="1"/>
          </p:cNvPicPr>
          <p:nvPr/>
        </p:nvPicPr>
        <p:blipFill>
          <a:blip r:embed="rId6"/>
          <a:srcRect/>
          <a:stretch>
            <a:fillRect/>
          </a:stretch>
        </p:blipFill>
        <p:spPr>
          <a:xfrm>
            <a:off x="623479" y="-1169548"/>
            <a:ext cx="3583276" cy="3531156"/>
          </a:xfrm>
          <a:prstGeom prst="rect">
            <a:avLst/>
          </a:prstGeom>
        </p:spPr>
      </p:pic>
      <p:sp>
        <p:nvSpPr>
          <p:cNvPr id="5" name="TextBox 5"/>
          <p:cNvSpPr txBox="1"/>
          <p:nvPr/>
        </p:nvSpPr>
        <p:spPr>
          <a:xfrm>
            <a:off x="4206756" y="719855"/>
            <a:ext cx="13556249" cy="963629"/>
          </a:xfrm>
          <a:prstGeom prst="rect">
            <a:avLst/>
          </a:prstGeom>
        </p:spPr>
        <p:txBody>
          <a:bodyPr lIns="0" tIns="0" rIns="0" bIns="0" rtlCol="0" anchor="t">
            <a:spAutoFit/>
          </a:bodyPr>
          <a:lstStyle/>
          <a:p>
            <a:pPr>
              <a:lnSpc>
                <a:spcPts val="7200"/>
              </a:lnSpc>
            </a:pPr>
            <a:r>
              <a:rPr lang="en-US" sz="7200">
                <a:solidFill>
                  <a:srgbClr val="91612F"/>
                </a:solidFill>
                <a:latin typeface="Linux Biolinum"/>
              </a:rPr>
              <a:t>Meet Marley Dias</a:t>
            </a:r>
          </a:p>
        </p:txBody>
      </p:sp>
      <p:pic>
        <p:nvPicPr>
          <p:cNvPr id="6" name="Online Media 5" title="11-year-old holds book drive for stories about black girls">
            <a:hlinkClick r:id="" action="ppaction://media"/>
            <a:extLst>
              <a:ext uri="{FF2B5EF4-FFF2-40B4-BE49-F238E27FC236}">
                <a16:creationId xmlns:a16="http://schemas.microsoft.com/office/drawing/2014/main" id="{8AF40319-C774-480B-B4EC-6A04A829AA41}"/>
              </a:ext>
            </a:extLst>
          </p:cNvPr>
          <p:cNvPicPr>
            <a:picLocks noRot="1" noChangeAspect="1"/>
          </p:cNvPicPr>
          <p:nvPr>
            <a:videoFile r:link="rId1"/>
          </p:nvPr>
        </p:nvPicPr>
        <p:blipFill>
          <a:blip r:embed="rId7"/>
          <a:stretch>
            <a:fillRect/>
          </a:stretch>
        </p:blipFill>
        <p:spPr>
          <a:xfrm>
            <a:off x="3200400" y="1958776"/>
            <a:ext cx="14039468" cy="7897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629531" y="7925392"/>
            <a:ext cx="4197240" cy="4041236"/>
          </a:xfrm>
          <a:prstGeom prst="rect">
            <a:avLst/>
          </a:prstGeom>
        </p:spPr>
      </p:pic>
      <p:sp>
        <p:nvSpPr>
          <p:cNvPr id="3" name="TextBox 3"/>
          <p:cNvSpPr txBox="1"/>
          <p:nvPr/>
        </p:nvSpPr>
        <p:spPr>
          <a:xfrm>
            <a:off x="1819365" y="4052785"/>
            <a:ext cx="5696994" cy="2343356"/>
          </a:xfrm>
          <a:prstGeom prst="rect">
            <a:avLst/>
          </a:prstGeom>
        </p:spPr>
        <p:txBody>
          <a:bodyPr lIns="0" tIns="0" rIns="0" bIns="0" rtlCol="0" anchor="t">
            <a:spAutoFit/>
          </a:bodyPr>
          <a:lstStyle/>
          <a:p>
            <a:pPr>
              <a:lnSpc>
                <a:spcPts val="9000"/>
              </a:lnSpc>
            </a:pPr>
            <a:r>
              <a:rPr lang="en-US" sz="9000">
                <a:solidFill>
                  <a:srgbClr val="91612F"/>
                </a:solidFill>
                <a:latin typeface="Linux Biolinum"/>
              </a:rPr>
              <a:t>Let's discuss!</a:t>
            </a:r>
          </a:p>
        </p:txBody>
      </p:sp>
      <p:sp>
        <p:nvSpPr>
          <p:cNvPr id="4" name="TextBox 4"/>
          <p:cNvSpPr txBox="1"/>
          <p:nvPr/>
        </p:nvSpPr>
        <p:spPr>
          <a:xfrm>
            <a:off x="9259109" y="1842071"/>
            <a:ext cx="6681857" cy="481495"/>
          </a:xfrm>
          <a:prstGeom prst="rect">
            <a:avLst/>
          </a:prstGeom>
        </p:spPr>
        <p:txBody>
          <a:bodyPr lIns="0" tIns="0" rIns="0" bIns="0" rtlCol="0" anchor="t">
            <a:spAutoFit/>
          </a:bodyPr>
          <a:lstStyle/>
          <a:p>
            <a:pPr>
              <a:lnSpc>
                <a:spcPts val="3600"/>
              </a:lnSpc>
            </a:pPr>
            <a:r>
              <a:rPr lang="en-US" sz="3600" spc="179">
                <a:solidFill>
                  <a:srgbClr val="91612F"/>
                </a:solidFill>
                <a:latin typeface="Linux Biolinum"/>
              </a:rPr>
              <a:t>What was the video about?</a:t>
            </a:r>
          </a:p>
        </p:txBody>
      </p:sp>
      <p:pic>
        <p:nvPicPr>
          <p:cNvPr id="5" name="Picture 5"/>
          <p:cNvPicPr>
            <a:picLocks noChangeAspect="1"/>
          </p:cNvPicPr>
          <p:nvPr/>
        </p:nvPicPr>
        <p:blipFill>
          <a:blip r:embed="rId4"/>
          <a:srcRect/>
          <a:stretch>
            <a:fillRect/>
          </a:stretch>
        </p:blipFill>
        <p:spPr>
          <a:xfrm rot="5400000">
            <a:off x="7915144" y="1466170"/>
            <a:ext cx="459346" cy="1256916"/>
          </a:xfrm>
          <a:prstGeom prst="rect">
            <a:avLst/>
          </a:prstGeom>
        </p:spPr>
      </p:pic>
      <p:sp>
        <p:nvSpPr>
          <p:cNvPr id="6" name="TextBox 6"/>
          <p:cNvSpPr txBox="1"/>
          <p:nvPr/>
        </p:nvSpPr>
        <p:spPr>
          <a:xfrm>
            <a:off x="7722349" y="1590874"/>
            <a:ext cx="1084772" cy="1150383"/>
          </a:xfrm>
          <a:prstGeom prst="rect">
            <a:avLst/>
          </a:prstGeom>
        </p:spPr>
        <p:txBody>
          <a:bodyPr lIns="0" tIns="0" rIns="0" bIns="0" rtlCol="0" anchor="t">
            <a:spAutoFit/>
          </a:bodyPr>
          <a:lstStyle/>
          <a:p>
            <a:pPr algn="ctr">
              <a:lnSpc>
                <a:spcPts val="8500"/>
              </a:lnSpc>
            </a:pPr>
            <a:r>
              <a:rPr lang="en-US" sz="8500">
                <a:solidFill>
                  <a:srgbClr val="91612F"/>
                </a:solidFill>
                <a:latin typeface="Linux Biolinum"/>
              </a:rPr>
              <a:t>1</a:t>
            </a:r>
          </a:p>
        </p:txBody>
      </p:sp>
      <p:sp>
        <p:nvSpPr>
          <p:cNvPr id="7" name="TextBox 7"/>
          <p:cNvSpPr txBox="1"/>
          <p:nvPr/>
        </p:nvSpPr>
        <p:spPr>
          <a:xfrm>
            <a:off x="9259109" y="3238000"/>
            <a:ext cx="5074489" cy="34933"/>
          </a:xfrm>
          <a:prstGeom prst="rect">
            <a:avLst/>
          </a:prstGeom>
        </p:spPr>
        <p:txBody>
          <a:bodyPr lIns="0" tIns="0" rIns="0" bIns="0" rtlCol="0" anchor="t">
            <a:spAutoFit/>
          </a:bodyPr>
          <a:lstStyle/>
          <a:p>
            <a:pPr>
              <a:lnSpc>
                <a:spcPts val="200"/>
              </a:lnSpc>
            </a:pPr>
            <a:r>
              <a:rPr lang="en-US" sz="200" spc="10">
                <a:solidFill>
                  <a:srgbClr val="91612F"/>
                </a:solidFill>
                <a:latin typeface="Linux Biolinum"/>
              </a:rPr>
              <a:t>SKIL 2</a:t>
            </a:r>
          </a:p>
        </p:txBody>
      </p:sp>
      <p:pic>
        <p:nvPicPr>
          <p:cNvPr id="8" name="Picture 8"/>
          <p:cNvPicPr>
            <a:picLocks noChangeAspect="1"/>
          </p:cNvPicPr>
          <p:nvPr/>
        </p:nvPicPr>
        <p:blipFill>
          <a:blip r:embed="rId4"/>
          <a:srcRect/>
          <a:stretch>
            <a:fillRect/>
          </a:stretch>
        </p:blipFill>
        <p:spPr>
          <a:xfrm rot="5400000">
            <a:off x="7915144" y="3104536"/>
            <a:ext cx="459346" cy="1256916"/>
          </a:xfrm>
          <a:prstGeom prst="rect">
            <a:avLst/>
          </a:prstGeom>
        </p:spPr>
      </p:pic>
      <p:sp>
        <p:nvSpPr>
          <p:cNvPr id="9" name="TextBox 9"/>
          <p:cNvSpPr txBox="1"/>
          <p:nvPr/>
        </p:nvSpPr>
        <p:spPr>
          <a:xfrm>
            <a:off x="7722349" y="3229240"/>
            <a:ext cx="1084772" cy="1150383"/>
          </a:xfrm>
          <a:prstGeom prst="rect">
            <a:avLst/>
          </a:prstGeom>
        </p:spPr>
        <p:txBody>
          <a:bodyPr lIns="0" tIns="0" rIns="0" bIns="0" rtlCol="0" anchor="t">
            <a:spAutoFit/>
          </a:bodyPr>
          <a:lstStyle/>
          <a:p>
            <a:pPr algn="ctr">
              <a:lnSpc>
                <a:spcPts val="8500"/>
              </a:lnSpc>
            </a:pPr>
            <a:r>
              <a:rPr lang="en-US" sz="8500">
                <a:solidFill>
                  <a:srgbClr val="91612F"/>
                </a:solidFill>
                <a:latin typeface="Linux Biolinum"/>
              </a:rPr>
              <a:t>2</a:t>
            </a:r>
          </a:p>
        </p:txBody>
      </p:sp>
      <p:pic>
        <p:nvPicPr>
          <p:cNvPr id="10" name="Picture 10"/>
          <p:cNvPicPr>
            <a:picLocks noChangeAspect="1"/>
          </p:cNvPicPr>
          <p:nvPr/>
        </p:nvPicPr>
        <p:blipFill>
          <a:blip r:embed="rId4"/>
          <a:srcRect/>
          <a:stretch>
            <a:fillRect/>
          </a:stretch>
        </p:blipFill>
        <p:spPr>
          <a:xfrm rot="5400000">
            <a:off x="7915144" y="4894690"/>
            <a:ext cx="459346" cy="1256916"/>
          </a:xfrm>
          <a:prstGeom prst="rect">
            <a:avLst/>
          </a:prstGeom>
        </p:spPr>
      </p:pic>
      <p:sp>
        <p:nvSpPr>
          <p:cNvPr id="11" name="TextBox 11"/>
          <p:cNvSpPr txBox="1"/>
          <p:nvPr/>
        </p:nvSpPr>
        <p:spPr>
          <a:xfrm>
            <a:off x="7722349" y="5019395"/>
            <a:ext cx="1084772" cy="1150383"/>
          </a:xfrm>
          <a:prstGeom prst="rect">
            <a:avLst/>
          </a:prstGeom>
        </p:spPr>
        <p:txBody>
          <a:bodyPr lIns="0" tIns="0" rIns="0" bIns="0" rtlCol="0" anchor="t">
            <a:spAutoFit/>
          </a:bodyPr>
          <a:lstStyle/>
          <a:p>
            <a:pPr algn="ctr">
              <a:lnSpc>
                <a:spcPts val="8500"/>
              </a:lnSpc>
            </a:pPr>
            <a:r>
              <a:rPr lang="en-US" sz="8500">
                <a:solidFill>
                  <a:srgbClr val="91612F"/>
                </a:solidFill>
                <a:latin typeface="Linux Biolinum"/>
              </a:rPr>
              <a:t>3</a:t>
            </a:r>
          </a:p>
        </p:txBody>
      </p:sp>
      <p:pic>
        <p:nvPicPr>
          <p:cNvPr id="12" name="Picture 12"/>
          <p:cNvPicPr>
            <a:picLocks noChangeAspect="1"/>
          </p:cNvPicPr>
          <p:nvPr/>
        </p:nvPicPr>
        <p:blipFill>
          <a:blip r:embed="rId5"/>
          <a:srcRect/>
          <a:stretch>
            <a:fillRect/>
          </a:stretch>
        </p:blipFill>
        <p:spPr>
          <a:xfrm rot="-10800000">
            <a:off x="-222130" y="-248092"/>
            <a:ext cx="1691219" cy="4627715"/>
          </a:xfrm>
          <a:prstGeom prst="rect">
            <a:avLst/>
          </a:prstGeom>
        </p:spPr>
      </p:pic>
      <p:pic>
        <p:nvPicPr>
          <p:cNvPr id="13" name="Picture 13"/>
          <p:cNvPicPr>
            <a:picLocks noChangeAspect="1"/>
          </p:cNvPicPr>
          <p:nvPr/>
        </p:nvPicPr>
        <p:blipFill>
          <a:blip r:embed="rId6"/>
          <a:srcRect/>
          <a:stretch>
            <a:fillRect/>
          </a:stretch>
        </p:blipFill>
        <p:spPr>
          <a:xfrm>
            <a:off x="623479" y="-1169548"/>
            <a:ext cx="3583276" cy="3531156"/>
          </a:xfrm>
          <a:prstGeom prst="rect">
            <a:avLst/>
          </a:prstGeom>
        </p:spPr>
      </p:pic>
      <p:sp>
        <p:nvSpPr>
          <p:cNvPr id="14" name="TextBox 14"/>
          <p:cNvSpPr txBox="1"/>
          <p:nvPr/>
        </p:nvSpPr>
        <p:spPr>
          <a:xfrm>
            <a:off x="9259109" y="3306379"/>
            <a:ext cx="6681857" cy="928700"/>
          </a:xfrm>
          <a:prstGeom prst="rect">
            <a:avLst/>
          </a:prstGeom>
        </p:spPr>
        <p:txBody>
          <a:bodyPr lIns="0" tIns="0" rIns="0" bIns="0" rtlCol="0" anchor="t">
            <a:spAutoFit/>
          </a:bodyPr>
          <a:lstStyle/>
          <a:p>
            <a:pPr>
              <a:lnSpc>
                <a:spcPts val="3600"/>
              </a:lnSpc>
            </a:pPr>
            <a:r>
              <a:rPr lang="en-US" sz="3600" spc="179">
                <a:solidFill>
                  <a:srgbClr val="91612F"/>
                </a:solidFill>
                <a:latin typeface="Linux Biolinum"/>
              </a:rPr>
              <a:t>What kinds of books does Marley enjoy reading?</a:t>
            </a:r>
          </a:p>
        </p:txBody>
      </p:sp>
      <p:sp>
        <p:nvSpPr>
          <p:cNvPr id="15" name="TextBox 15"/>
          <p:cNvSpPr txBox="1"/>
          <p:nvPr/>
        </p:nvSpPr>
        <p:spPr>
          <a:xfrm>
            <a:off x="9259109" y="4900148"/>
            <a:ext cx="6681857" cy="1375906"/>
          </a:xfrm>
          <a:prstGeom prst="rect">
            <a:avLst/>
          </a:prstGeom>
        </p:spPr>
        <p:txBody>
          <a:bodyPr lIns="0" tIns="0" rIns="0" bIns="0" rtlCol="0" anchor="t">
            <a:spAutoFit/>
          </a:bodyPr>
          <a:lstStyle/>
          <a:p>
            <a:pPr>
              <a:lnSpc>
                <a:spcPts val="3600"/>
              </a:lnSpc>
            </a:pPr>
            <a:r>
              <a:rPr lang="en-US" sz="3600" spc="179">
                <a:solidFill>
                  <a:srgbClr val="91612F"/>
                </a:solidFill>
                <a:latin typeface="Linux Biolinum"/>
              </a:rPr>
              <a:t>What did Marley notice about the books she was reading in school?</a:t>
            </a:r>
          </a:p>
        </p:txBody>
      </p:sp>
      <p:pic>
        <p:nvPicPr>
          <p:cNvPr id="16" name="Picture 16"/>
          <p:cNvPicPr>
            <a:picLocks noChangeAspect="1"/>
          </p:cNvPicPr>
          <p:nvPr/>
        </p:nvPicPr>
        <p:blipFill>
          <a:blip r:embed="rId4"/>
          <a:srcRect/>
          <a:stretch>
            <a:fillRect/>
          </a:stretch>
        </p:blipFill>
        <p:spPr>
          <a:xfrm rot="5400000">
            <a:off x="7915144" y="7142559"/>
            <a:ext cx="459346" cy="1256916"/>
          </a:xfrm>
          <a:prstGeom prst="rect">
            <a:avLst/>
          </a:prstGeom>
        </p:spPr>
      </p:pic>
      <p:sp>
        <p:nvSpPr>
          <p:cNvPr id="17" name="TextBox 17"/>
          <p:cNvSpPr txBox="1"/>
          <p:nvPr/>
        </p:nvSpPr>
        <p:spPr>
          <a:xfrm>
            <a:off x="7722349" y="7267264"/>
            <a:ext cx="1084772" cy="1150383"/>
          </a:xfrm>
          <a:prstGeom prst="rect">
            <a:avLst/>
          </a:prstGeom>
        </p:spPr>
        <p:txBody>
          <a:bodyPr lIns="0" tIns="0" rIns="0" bIns="0" rtlCol="0" anchor="t">
            <a:spAutoFit/>
          </a:bodyPr>
          <a:lstStyle/>
          <a:p>
            <a:pPr algn="ctr">
              <a:lnSpc>
                <a:spcPts val="8500"/>
              </a:lnSpc>
            </a:pPr>
            <a:r>
              <a:rPr lang="en-US" sz="8500">
                <a:solidFill>
                  <a:srgbClr val="91612F"/>
                </a:solidFill>
                <a:latin typeface="Linux Biolinum"/>
              </a:rPr>
              <a:t>4</a:t>
            </a:r>
          </a:p>
        </p:txBody>
      </p:sp>
      <p:sp>
        <p:nvSpPr>
          <p:cNvPr id="18" name="TextBox 18"/>
          <p:cNvSpPr txBox="1"/>
          <p:nvPr/>
        </p:nvSpPr>
        <p:spPr>
          <a:xfrm>
            <a:off x="9259109" y="6924415"/>
            <a:ext cx="6681857" cy="1823111"/>
          </a:xfrm>
          <a:prstGeom prst="rect">
            <a:avLst/>
          </a:prstGeom>
        </p:spPr>
        <p:txBody>
          <a:bodyPr lIns="0" tIns="0" rIns="0" bIns="0" rtlCol="0" anchor="t">
            <a:spAutoFit/>
          </a:bodyPr>
          <a:lstStyle/>
          <a:p>
            <a:pPr>
              <a:lnSpc>
                <a:spcPts val="3600"/>
              </a:lnSpc>
            </a:pPr>
            <a:r>
              <a:rPr lang="en-US" sz="3600" spc="179">
                <a:solidFill>
                  <a:srgbClr val="91612F"/>
                </a:solidFill>
                <a:latin typeface="Linux Biolinum"/>
              </a:rPr>
              <a:t>How did Marley take action to make sure other kids had access to more books that reflected their own experience?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grpSp>
        <p:nvGrpSpPr>
          <p:cNvPr id="2" name="Group 2"/>
          <p:cNvGrpSpPr/>
          <p:nvPr/>
        </p:nvGrpSpPr>
        <p:grpSpPr>
          <a:xfrm>
            <a:off x="1738672" y="1108079"/>
            <a:ext cx="7405328" cy="7722955"/>
            <a:chOff x="0" y="0"/>
            <a:chExt cx="9873770" cy="10297274"/>
          </a:xfrm>
        </p:grpSpPr>
        <p:sp>
          <p:nvSpPr>
            <p:cNvPr id="3" name="TextBox 3"/>
            <p:cNvSpPr txBox="1"/>
            <p:nvPr/>
          </p:nvSpPr>
          <p:spPr>
            <a:xfrm>
              <a:off x="0" y="161925"/>
              <a:ext cx="9873770" cy="3178449"/>
            </a:xfrm>
            <a:prstGeom prst="rect">
              <a:avLst/>
            </a:prstGeom>
          </p:spPr>
          <p:txBody>
            <a:bodyPr lIns="0" tIns="0" rIns="0" bIns="0" rtlCol="0" anchor="t">
              <a:spAutoFit/>
            </a:bodyPr>
            <a:lstStyle/>
            <a:p>
              <a:pPr>
                <a:lnSpc>
                  <a:spcPts val="9000"/>
                </a:lnSpc>
              </a:pPr>
              <a:r>
                <a:rPr lang="en-US" sz="9000">
                  <a:solidFill>
                    <a:srgbClr val="91612F"/>
                  </a:solidFill>
                  <a:latin typeface="Linux Biolinum"/>
                </a:rPr>
                <a:t>Diverse Book Club!</a:t>
              </a:r>
            </a:p>
          </p:txBody>
        </p:sp>
        <p:sp>
          <p:nvSpPr>
            <p:cNvPr id="4" name="TextBox 4"/>
            <p:cNvSpPr txBox="1"/>
            <p:nvPr/>
          </p:nvSpPr>
          <p:spPr>
            <a:xfrm>
              <a:off x="0" y="3838497"/>
              <a:ext cx="9873770" cy="784959"/>
            </a:xfrm>
            <a:prstGeom prst="rect">
              <a:avLst/>
            </a:prstGeom>
          </p:spPr>
          <p:txBody>
            <a:bodyPr lIns="0" tIns="0" rIns="0" bIns="0" rtlCol="0" anchor="t">
              <a:spAutoFit/>
            </a:bodyPr>
            <a:lstStyle/>
            <a:p>
              <a:pPr>
                <a:lnSpc>
                  <a:spcPts val="5040"/>
                </a:lnSpc>
              </a:pPr>
              <a:r>
                <a:rPr lang="en-US" sz="3600" spc="36">
                  <a:solidFill>
                    <a:srgbClr val="D4813E"/>
                  </a:solidFill>
                  <a:latin typeface="Assistant Regular"/>
                </a:rPr>
                <a:t>Pick a diverse book to read</a:t>
              </a:r>
            </a:p>
          </p:txBody>
        </p:sp>
        <p:sp>
          <p:nvSpPr>
            <p:cNvPr id="5" name="TextBox 5"/>
            <p:cNvSpPr txBox="1"/>
            <p:nvPr/>
          </p:nvSpPr>
          <p:spPr>
            <a:xfrm>
              <a:off x="0" y="5131103"/>
              <a:ext cx="9873770" cy="5166170"/>
            </a:xfrm>
            <a:prstGeom prst="rect">
              <a:avLst/>
            </a:prstGeom>
          </p:spPr>
          <p:txBody>
            <a:bodyPr lIns="0" tIns="0" rIns="0" bIns="0" rtlCol="0" anchor="t">
              <a:spAutoFit/>
            </a:bodyPr>
            <a:lstStyle/>
            <a:p>
              <a:pPr>
                <a:lnSpc>
                  <a:spcPts val="4480"/>
                </a:lnSpc>
              </a:pPr>
              <a:r>
                <a:rPr lang="en-US" sz="3200">
                  <a:solidFill>
                    <a:srgbClr val="91612F"/>
                  </a:solidFill>
                  <a:latin typeface="Assistant Regular"/>
                </a:rPr>
                <a:t>After you're done, reflect and share your thoughts with another troop member!</a:t>
              </a:r>
            </a:p>
            <a:p>
              <a:pPr>
                <a:lnSpc>
                  <a:spcPts val="4480"/>
                </a:lnSpc>
              </a:pPr>
              <a:endParaRPr lang="en-US" sz="3200">
                <a:solidFill>
                  <a:srgbClr val="91612F"/>
                </a:solidFill>
                <a:latin typeface="Assistant Regular"/>
              </a:endParaRPr>
            </a:p>
            <a:p>
              <a:pPr>
                <a:lnSpc>
                  <a:spcPts val="4480"/>
                </a:lnSpc>
              </a:pPr>
              <a:r>
                <a:rPr lang="en-US" sz="3200">
                  <a:solidFill>
                    <a:srgbClr val="91612F"/>
                  </a:solidFill>
                  <a:latin typeface="Assistant Regular"/>
                </a:rPr>
                <a:t>Some writing prompts:</a:t>
              </a:r>
            </a:p>
            <a:p>
              <a:pPr marL="690880" lvl="1" indent="-345440">
                <a:lnSpc>
                  <a:spcPts val="4480"/>
                </a:lnSpc>
                <a:buFont typeface="Arial"/>
                <a:buChar char="•"/>
              </a:pPr>
              <a:r>
                <a:rPr lang="en-US" sz="3200">
                  <a:solidFill>
                    <a:srgbClr val="91612F"/>
                  </a:solidFill>
                  <a:latin typeface="Assistant Regular"/>
                </a:rPr>
                <a:t>I liked/didn’t like this book because… </a:t>
              </a:r>
            </a:p>
            <a:p>
              <a:pPr marL="690880" lvl="1" indent="-345440">
                <a:lnSpc>
                  <a:spcPts val="4480"/>
                </a:lnSpc>
                <a:buFont typeface="Arial"/>
                <a:buChar char="•"/>
              </a:pPr>
              <a:r>
                <a:rPr lang="en-US" sz="3200">
                  <a:solidFill>
                    <a:srgbClr val="91612F"/>
                  </a:solidFill>
                  <a:latin typeface="Assistant Regular"/>
                </a:rPr>
                <a:t>This book made me think about… </a:t>
              </a:r>
            </a:p>
            <a:p>
              <a:pPr marL="690880" lvl="1" indent="-345440">
                <a:lnSpc>
                  <a:spcPts val="4480"/>
                </a:lnSpc>
                <a:buFont typeface="Arial"/>
                <a:buChar char="•"/>
              </a:pPr>
              <a:r>
                <a:rPr lang="en-US" sz="3200">
                  <a:solidFill>
                    <a:srgbClr val="91612F"/>
                  </a:solidFill>
                  <a:latin typeface="Assistant Regular"/>
                </a:rPr>
                <a:t>I think you’d like this book because…</a:t>
              </a:r>
            </a:p>
          </p:txBody>
        </p:sp>
      </p:grpSp>
      <p:pic>
        <p:nvPicPr>
          <p:cNvPr id="6" name="Picture 6"/>
          <p:cNvPicPr>
            <a:picLocks noChangeAspect="1"/>
          </p:cNvPicPr>
          <p:nvPr/>
        </p:nvPicPr>
        <p:blipFill>
          <a:blip r:embed="rId3"/>
          <a:srcRect/>
          <a:stretch>
            <a:fillRect/>
          </a:stretch>
        </p:blipFill>
        <p:spPr>
          <a:xfrm rot="-3518030">
            <a:off x="7704445" y="-4449083"/>
            <a:ext cx="7256937" cy="6987210"/>
          </a:xfrm>
          <a:prstGeom prst="rect">
            <a:avLst/>
          </a:prstGeom>
        </p:spPr>
      </p:pic>
      <p:pic>
        <p:nvPicPr>
          <p:cNvPr id="7" name="Picture 7"/>
          <p:cNvPicPr>
            <a:picLocks noChangeAspect="1"/>
          </p:cNvPicPr>
          <p:nvPr/>
        </p:nvPicPr>
        <p:blipFill>
          <a:blip r:embed="rId4"/>
          <a:srcRect/>
          <a:stretch>
            <a:fillRect/>
          </a:stretch>
        </p:blipFill>
        <p:spPr>
          <a:xfrm rot="-10800000">
            <a:off x="-222130" y="-248092"/>
            <a:ext cx="1691219" cy="4627715"/>
          </a:xfrm>
          <a:prstGeom prst="rect">
            <a:avLst/>
          </a:prstGeom>
        </p:spPr>
      </p:pic>
      <p:pic>
        <p:nvPicPr>
          <p:cNvPr id="8" name="Picture 8"/>
          <p:cNvPicPr>
            <a:picLocks noChangeAspect="1"/>
          </p:cNvPicPr>
          <p:nvPr/>
        </p:nvPicPr>
        <p:blipFill>
          <a:blip r:embed="rId5"/>
          <a:srcRect/>
          <a:stretch>
            <a:fillRect/>
          </a:stretch>
        </p:blipFill>
        <p:spPr>
          <a:xfrm>
            <a:off x="623479" y="-1169548"/>
            <a:ext cx="3583276" cy="3531156"/>
          </a:xfrm>
          <a:prstGeom prst="rect">
            <a:avLst/>
          </a:prstGeom>
        </p:spPr>
      </p:pic>
      <p:grpSp>
        <p:nvGrpSpPr>
          <p:cNvPr id="9" name="Group 9"/>
          <p:cNvGrpSpPr>
            <a:grpSpLocks noChangeAspect="1"/>
          </p:cNvGrpSpPr>
          <p:nvPr/>
        </p:nvGrpSpPr>
        <p:grpSpPr>
          <a:xfrm>
            <a:off x="9709485" y="1455965"/>
            <a:ext cx="7549815" cy="7375069"/>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22" t="26" r="-127663" b="-17"/>
              </a:stretch>
            </a:blipFill>
          </p:spPr>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sp>
        <p:nvSpPr>
          <p:cNvPr id="2" name="TextBox 2"/>
          <p:cNvSpPr txBox="1"/>
          <p:nvPr/>
        </p:nvSpPr>
        <p:spPr>
          <a:xfrm>
            <a:off x="3277694" y="4787096"/>
            <a:ext cx="11732612" cy="3481696"/>
          </a:xfrm>
          <a:prstGeom prst="rect">
            <a:avLst/>
          </a:prstGeom>
        </p:spPr>
        <p:txBody>
          <a:bodyPr lIns="0" tIns="0" rIns="0" bIns="0" rtlCol="0" anchor="t">
            <a:spAutoFit/>
          </a:bodyPr>
          <a:lstStyle/>
          <a:p>
            <a:pPr algn="ctr">
              <a:lnSpc>
                <a:spcPts val="9000"/>
              </a:lnSpc>
            </a:pPr>
            <a:r>
              <a:rPr lang="en-US" sz="9000">
                <a:solidFill>
                  <a:srgbClr val="91612F"/>
                </a:solidFill>
                <a:latin typeface="Linux Biolinum"/>
              </a:rPr>
              <a:t>Yay! You've earned the Diverse. Inclusive. Together. patch!</a:t>
            </a:r>
          </a:p>
        </p:txBody>
      </p:sp>
      <p:pic>
        <p:nvPicPr>
          <p:cNvPr id="3" name="Picture 3"/>
          <p:cNvPicPr>
            <a:picLocks noChangeAspect="1"/>
          </p:cNvPicPr>
          <p:nvPr/>
        </p:nvPicPr>
        <p:blipFill>
          <a:blip r:embed="rId3"/>
          <a:srcRect/>
          <a:stretch>
            <a:fillRect/>
          </a:stretch>
        </p:blipFill>
        <p:spPr>
          <a:xfrm rot="5400000">
            <a:off x="-2043424" y="-4540127"/>
            <a:ext cx="7256937" cy="6987210"/>
          </a:xfrm>
          <a:prstGeom prst="rect">
            <a:avLst/>
          </a:prstGeom>
        </p:spPr>
      </p:pic>
      <p:pic>
        <p:nvPicPr>
          <p:cNvPr id="4" name="Picture 4"/>
          <p:cNvPicPr>
            <a:picLocks noChangeAspect="1"/>
          </p:cNvPicPr>
          <p:nvPr/>
        </p:nvPicPr>
        <p:blipFill>
          <a:blip r:embed="rId4"/>
          <a:srcRect/>
          <a:stretch>
            <a:fillRect/>
          </a:stretch>
        </p:blipFill>
        <p:spPr>
          <a:xfrm rot="-5400000">
            <a:off x="15572615" y="-1736148"/>
            <a:ext cx="1691219" cy="4627715"/>
          </a:xfrm>
          <a:prstGeom prst="rect">
            <a:avLst/>
          </a:prstGeom>
        </p:spPr>
      </p:pic>
      <p:pic>
        <p:nvPicPr>
          <p:cNvPr id="5" name="Picture 5"/>
          <p:cNvPicPr>
            <a:picLocks noChangeAspect="1"/>
          </p:cNvPicPr>
          <p:nvPr/>
        </p:nvPicPr>
        <p:blipFill>
          <a:blip r:embed="rId5"/>
          <a:srcRect/>
          <a:stretch>
            <a:fillRect/>
          </a:stretch>
        </p:blipFill>
        <p:spPr>
          <a:xfrm>
            <a:off x="16418225" y="-267901"/>
            <a:ext cx="3583276" cy="3531156"/>
          </a:xfrm>
          <a:prstGeom prst="rect">
            <a:avLst/>
          </a:prstGeom>
        </p:spPr>
      </p:pic>
      <p:pic>
        <p:nvPicPr>
          <p:cNvPr id="7" name="Picture 7"/>
          <p:cNvPicPr>
            <a:picLocks noChangeAspect="1"/>
          </p:cNvPicPr>
          <p:nvPr/>
        </p:nvPicPr>
        <p:blipFill>
          <a:blip r:embed="rId5"/>
          <a:srcRect/>
          <a:stretch>
            <a:fillRect/>
          </a:stretch>
        </p:blipFill>
        <p:spPr>
          <a:xfrm rot="1925445">
            <a:off x="-369802" y="8950855"/>
            <a:ext cx="3583276" cy="3531156"/>
          </a:xfrm>
          <a:prstGeom prst="rect">
            <a:avLst/>
          </a:prstGeom>
        </p:spPr>
      </p:pic>
      <p:pic>
        <p:nvPicPr>
          <p:cNvPr id="8" name="Picture 11">
            <a:extLst>
              <a:ext uri="{FF2B5EF4-FFF2-40B4-BE49-F238E27FC236}">
                <a16:creationId xmlns:a16="http://schemas.microsoft.com/office/drawing/2014/main" id="{395BD482-5C38-447C-9B55-1CCC25172888}"/>
              </a:ext>
            </a:extLst>
          </p:cNvPr>
          <p:cNvPicPr>
            <a:picLocks noChangeAspect="1"/>
          </p:cNvPicPr>
          <p:nvPr/>
        </p:nvPicPr>
        <p:blipFill>
          <a:blip r:embed="rId6"/>
          <a:srcRect/>
          <a:stretch>
            <a:fillRect/>
          </a:stretch>
        </p:blipFill>
        <p:spPr>
          <a:xfrm>
            <a:off x="5944426" y="1154137"/>
            <a:ext cx="6399148" cy="28556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355FDB-F14E-4717-8923-A79106707892}"/>
              </a:ext>
            </a:extLst>
          </p:cNvPr>
          <p:cNvSpPr/>
          <p:nvPr/>
        </p:nvSpPr>
        <p:spPr>
          <a:xfrm>
            <a:off x="2524125" y="647700"/>
            <a:ext cx="13239750" cy="769441"/>
          </a:xfrm>
          <a:prstGeom prst="rect">
            <a:avLst/>
          </a:prstGeom>
          <a:ln w="38100">
            <a:solidFill>
              <a:srgbClr val="00B050"/>
            </a:solidFill>
          </a:ln>
        </p:spPr>
        <p:txBody>
          <a:bodyPr wrap="square">
            <a:spAutoFit/>
          </a:bodyPr>
          <a:lstStyle/>
          <a:p>
            <a:pPr algn="ctr"/>
            <a:r>
              <a:rPr lang="en-US" sz="4400" b="1" dirty="0">
                <a:solidFill>
                  <a:srgbClr val="000000"/>
                </a:solidFill>
                <a:latin typeface="Trefoil Sans" panose="00000500000000000000" pitchFamily="50" charset="0"/>
              </a:rPr>
              <a:t>A Note to Leaders </a:t>
            </a:r>
            <a:r>
              <a:rPr lang="en-US" sz="4400" dirty="0">
                <a:solidFill>
                  <a:srgbClr val="000000"/>
                </a:solidFill>
                <a:latin typeface="Trefoil Sans" panose="00000500000000000000" pitchFamily="50" charset="0"/>
              </a:rPr>
              <a:t>​</a:t>
            </a:r>
            <a:endParaRPr lang="en-US" sz="4400" dirty="0"/>
          </a:p>
        </p:txBody>
      </p:sp>
      <p:pic>
        <p:nvPicPr>
          <p:cNvPr id="2050" name="Picture 2">
            <a:extLst>
              <a:ext uri="{FF2B5EF4-FFF2-40B4-BE49-F238E27FC236}">
                <a16:creationId xmlns:a16="http://schemas.microsoft.com/office/drawing/2014/main" id="{401792B6-3CE0-4E06-84F9-E770A3202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40200" y="9410700"/>
            <a:ext cx="1247775" cy="685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2AF993F-2836-4D6D-9C53-F4E066CD99E3}"/>
              </a:ext>
            </a:extLst>
          </p:cNvPr>
          <p:cNvSpPr/>
          <p:nvPr/>
        </p:nvSpPr>
        <p:spPr>
          <a:xfrm>
            <a:off x="304800" y="1943100"/>
            <a:ext cx="17449800" cy="6093976"/>
          </a:xfrm>
          <a:prstGeom prst="rect">
            <a:avLst/>
          </a:prstGeom>
        </p:spPr>
        <p:txBody>
          <a:bodyPr wrap="square">
            <a:spAutoFit/>
          </a:bodyPr>
          <a:lstStyle/>
          <a:p>
            <a:pPr fontAlgn="base"/>
            <a:r>
              <a:rPr lang="en-US" sz="2600" dirty="0">
                <a:solidFill>
                  <a:srgbClr val="000000"/>
                </a:solidFill>
                <a:latin typeface="Trefoil Sans" panose="00000500000000000000" pitchFamily="50" charset="0"/>
              </a:rPr>
              <a:t>For a long time, many people, including social learning experts, believed that if we didn’t call attention to racial​</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differences, then children would be less likely to notice these biases themselves and therefore, less likely to​</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discriminate against others. This is commonly known as the “colorblind” approach to handling discussions and​</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interactions dealing with race.​</a:t>
            </a:r>
            <a:endParaRPr lang="en-US" sz="2600" dirty="0">
              <a:solidFill>
                <a:srgbClr val="000000"/>
              </a:solidFill>
              <a:latin typeface="Segoe UI" panose="020B0502040204020203" pitchFamily="34" charset="0"/>
            </a:endParaRPr>
          </a:p>
          <a:p>
            <a:pPr fontAlgn="base"/>
            <a:r>
              <a:rPr lang="en-US" sz="2600" dirty="0">
                <a:solidFill>
                  <a:srgbClr val="000000"/>
                </a:solidFill>
                <a:latin typeface="Trefoil Sans" panose="00000500000000000000" pitchFamily="50" charset="0"/>
              </a:rPr>
              <a:t>​</a:t>
            </a:r>
            <a:endParaRPr lang="en-US" sz="2600" dirty="0">
              <a:solidFill>
                <a:srgbClr val="000000"/>
              </a:solidFill>
              <a:latin typeface="Segoe UI" panose="020B0502040204020203" pitchFamily="34" charset="0"/>
            </a:endParaRPr>
          </a:p>
          <a:p>
            <a:pPr fontAlgn="base"/>
            <a:r>
              <a:rPr lang="en-US" sz="2600" dirty="0">
                <a:solidFill>
                  <a:srgbClr val="000000"/>
                </a:solidFill>
                <a:latin typeface="Trefoil Sans" panose="00000500000000000000" pitchFamily="50" charset="0"/>
              </a:rPr>
              <a:t>Research, however, has since disproven this theory. Studies have shown that children notice and begin assigning​</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meaning to race at a very young age (examples of this include distinguishing between white and black people, and​</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drawing conclusions about traits inherent to those groups of people). The good news is that research has shown that​</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parents and guardians who meaningfully talk to their kids about race end up with better racial attitudes than kids with​</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parents or guardians who don’t.​</a:t>
            </a:r>
            <a:endParaRPr lang="en-US" sz="2600" dirty="0">
              <a:solidFill>
                <a:srgbClr val="000000"/>
              </a:solidFill>
              <a:latin typeface="Segoe UI" panose="020B0502040204020203" pitchFamily="34" charset="0"/>
            </a:endParaRPr>
          </a:p>
          <a:p>
            <a:pPr fontAlgn="base"/>
            <a:r>
              <a:rPr lang="en-US" sz="2600" dirty="0">
                <a:solidFill>
                  <a:srgbClr val="000000"/>
                </a:solidFill>
                <a:latin typeface="Trefoil Sans" panose="00000500000000000000" pitchFamily="50" charset="0"/>
              </a:rPr>
              <a:t>​</a:t>
            </a:r>
            <a:endParaRPr lang="en-US" sz="2600" dirty="0">
              <a:solidFill>
                <a:srgbClr val="000000"/>
              </a:solidFill>
              <a:latin typeface="Segoe UI" panose="020B0502040204020203" pitchFamily="34" charset="0"/>
            </a:endParaRPr>
          </a:p>
          <a:p>
            <a:pPr fontAlgn="base"/>
            <a:r>
              <a:rPr lang="en-US" sz="2600" dirty="0">
                <a:solidFill>
                  <a:srgbClr val="000000"/>
                </a:solidFill>
                <a:latin typeface="Trefoil Sans" panose="00000500000000000000" pitchFamily="50" charset="0"/>
              </a:rPr>
              <a:t>Erin N. Winkler, a professor at the University of Wisconsin who studies racial identity, states, “Children pick up on the​</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ways in which whiteness is normalized and privileged in U.S. society.” When working through these activities with your​</a:t>
            </a:r>
            <a:r>
              <a:rPr lang="en-US" sz="2600" dirty="0">
                <a:solidFill>
                  <a:srgbClr val="000000"/>
                </a:solidFill>
                <a:latin typeface="Segoe UI" panose="020B0502040204020203" pitchFamily="34" charset="0"/>
              </a:rPr>
              <a:t> </a:t>
            </a:r>
            <a:r>
              <a:rPr lang="en-US" sz="2600" dirty="0">
                <a:solidFill>
                  <a:srgbClr val="000000"/>
                </a:solidFill>
                <a:latin typeface="Trefoil Sans" panose="00000500000000000000" pitchFamily="50" charset="0"/>
              </a:rPr>
              <a:t>troop, make a concerted effort not to make whiteness the default and inadvertently marking other races as “other.”​</a:t>
            </a:r>
            <a:endParaRPr lang="en-US" sz="2600" dirty="0">
              <a:solidFill>
                <a:srgbClr val="000000"/>
              </a:solidFill>
              <a:latin typeface="Segoe UI" panose="020B0502040204020203" pitchFamily="34" charset="0"/>
            </a:endParaRPr>
          </a:p>
          <a:p>
            <a:pPr fontAlgn="base"/>
            <a:endParaRPr lang="en-US" sz="2600" dirty="0">
              <a:solidFill>
                <a:srgbClr val="000000"/>
              </a:solidFill>
              <a:latin typeface="Segoe UI" panose="020B0502040204020203" pitchFamily="34" charset="0"/>
            </a:endParaRPr>
          </a:p>
        </p:txBody>
      </p:sp>
    </p:spTree>
    <p:custDataLst>
      <p:tags r:id="rId1"/>
    </p:custDataLst>
    <p:extLst>
      <p:ext uri="{BB962C8B-B14F-4D97-AF65-F5344CB8AC3E}">
        <p14:creationId xmlns:p14="http://schemas.microsoft.com/office/powerpoint/2010/main" val="1078368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44A1DD-641E-4707-A770-2C1B1BDAEC10}"/>
              </a:ext>
            </a:extLst>
          </p:cNvPr>
          <p:cNvSpPr/>
          <p:nvPr/>
        </p:nvSpPr>
        <p:spPr>
          <a:xfrm>
            <a:off x="533400" y="2628900"/>
            <a:ext cx="17221200" cy="6063198"/>
          </a:xfrm>
          <a:prstGeom prst="rect">
            <a:avLst/>
          </a:prstGeom>
        </p:spPr>
        <p:txBody>
          <a:bodyPr wrap="square">
            <a:spAutoFit/>
          </a:bodyPr>
          <a:lstStyle/>
          <a:p>
            <a:pPr fontAlgn="base"/>
            <a:r>
              <a:rPr lang="en-US" sz="3600" b="1" dirty="0">
                <a:solidFill>
                  <a:srgbClr val="00B050"/>
                </a:solidFill>
                <a:latin typeface="Trefoil Sans" panose="00000500000000000000" pitchFamily="50" charset="0"/>
              </a:rPr>
              <a:t>Prep</a:t>
            </a:r>
            <a:r>
              <a:rPr lang="en-US" sz="3600" dirty="0">
                <a:solidFill>
                  <a:srgbClr val="000000"/>
                </a:solidFill>
                <a:latin typeface="Trefoil Sans" panose="00000500000000000000" pitchFamily="50" charset="0"/>
              </a:rPr>
              <a:t>​</a:t>
            </a:r>
            <a:endParaRPr lang="en-US" sz="3600" dirty="0">
              <a:solidFill>
                <a:srgbClr val="000000"/>
              </a:solidFill>
              <a:latin typeface="Segoe UI" panose="020B0502040204020203" pitchFamily="34" charset="0"/>
            </a:endParaRPr>
          </a:p>
          <a:p>
            <a:pPr fontAlgn="base">
              <a:buFont typeface="Arial" panose="020B0604020202020204" pitchFamily="34" charset="0"/>
              <a:buChar char="•"/>
            </a:pPr>
            <a:r>
              <a:rPr lang="en-US" sz="2800" dirty="0">
                <a:solidFill>
                  <a:srgbClr val="000000"/>
                </a:solidFill>
                <a:latin typeface="Trefoil Sans" panose="00000500000000000000" pitchFamily="50" charset="0"/>
              </a:rPr>
              <a:t>Before the meeting, familiarize yourself with the content and terms. The additional resource information will be helpful to read and engage in prior to the meeting so that you feel ready to facilitate conversations about identities including discussions on prejudice and racism.</a:t>
            </a:r>
            <a:endParaRPr lang="en-US" sz="2800" dirty="0">
              <a:solidFill>
                <a:srgbClr val="000000"/>
              </a:solidFill>
              <a:latin typeface="Arial" panose="020B0604020202020204" pitchFamily="34" charset="0"/>
            </a:endParaRPr>
          </a:p>
          <a:p>
            <a:pPr fontAlgn="base"/>
            <a:endParaRPr lang="en-US" sz="2800" dirty="0">
              <a:solidFill>
                <a:srgbClr val="000000"/>
              </a:solidFill>
              <a:latin typeface="Arial" panose="020B0604020202020204" pitchFamily="34" charset="0"/>
            </a:endParaRPr>
          </a:p>
          <a:p>
            <a:pPr fontAlgn="base"/>
            <a:r>
              <a:rPr lang="en-US" sz="3600" b="1" dirty="0">
                <a:solidFill>
                  <a:srgbClr val="00B050"/>
                </a:solidFill>
                <a:latin typeface="Trefoil Sans" panose="00000500000000000000" pitchFamily="50" charset="0"/>
              </a:rPr>
              <a:t>Resources for Facilitation</a:t>
            </a:r>
            <a:r>
              <a:rPr lang="en-US" sz="3600" dirty="0">
                <a:solidFill>
                  <a:srgbClr val="000000"/>
                </a:solidFill>
                <a:latin typeface="Trefoil Sans" panose="00000500000000000000" pitchFamily="50" charset="0"/>
              </a:rPr>
              <a:t>​</a:t>
            </a:r>
            <a:endParaRPr lang="en-US" sz="3600" dirty="0">
              <a:solidFill>
                <a:srgbClr val="000000"/>
              </a:solidFill>
              <a:latin typeface="Segoe UI" panose="020B0502040204020203" pitchFamily="34" charset="0"/>
            </a:endParaRPr>
          </a:p>
          <a:p>
            <a:pPr fontAlgn="base">
              <a:buFont typeface="Arial" panose="020B0604020202020204" pitchFamily="34" charset="0"/>
              <a:buChar char="•"/>
            </a:pPr>
            <a:r>
              <a:rPr lang="en-US" sz="2800" u="sng" dirty="0">
                <a:solidFill>
                  <a:srgbClr val="0563C1"/>
                </a:solidFill>
                <a:latin typeface="Trefoil Sans" panose="00000500000000000000" pitchFamily="50" charset="0"/>
                <a:hlinkClick r:id="rId4"/>
              </a:rPr>
              <a:t>How To Talk to Kids about Racism </a:t>
            </a:r>
            <a:r>
              <a:rPr lang="en-US" sz="2800" dirty="0">
                <a:solidFill>
                  <a:srgbClr val="000000"/>
                </a:solidFill>
                <a:latin typeface="Trefoil Sans" panose="00000500000000000000" pitchFamily="50" charset="0"/>
              </a:rPr>
              <a:t>​</a:t>
            </a:r>
            <a:endParaRPr lang="en-US" sz="2800" dirty="0">
              <a:solidFill>
                <a:srgbClr val="000000"/>
              </a:solidFill>
              <a:latin typeface="Arial" panose="020B0604020202020204" pitchFamily="34" charset="0"/>
            </a:endParaRPr>
          </a:p>
          <a:p>
            <a:pPr fontAlgn="base">
              <a:buFont typeface="Arial" panose="020B0604020202020204" pitchFamily="34" charset="0"/>
              <a:buChar char="•"/>
            </a:pPr>
            <a:r>
              <a:rPr lang="en-US" sz="2800" u="sng" dirty="0">
                <a:solidFill>
                  <a:srgbClr val="0563C1"/>
                </a:solidFill>
                <a:latin typeface="Trefoil Sans" panose="00000500000000000000" pitchFamily="50" charset="0"/>
                <a:hlinkClick r:id="rId5"/>
              </a:rPr>
              <a:t>Resources for Talking about Racism and Racialized Violence with Kids </a:t>
            </a:r>
            <a:r>
              <a:rPr lang="en-US" sz="2800" dirty="0">
                <a:solidFill>
                  <a:srgbClr val="000000"/>
                </a:solidFill>
                <a:latin typeface="Trefoil Sans" panose="00000500000000000000" pitchFamily="50" charset="0"/>
              </a:rPr>
              <a:t>​</a:t>
            </a:r>
            <a:endParaRPr lang="en-US" sz="2800" dirty="0">
              <a:solidFill>
                <a:srgbClr val="000000"/>
              </a:solidFill>
              <a:latin typeface="Arial" panose="020B0604020202020204" pitchFamily="34" charset="0"/>
            </a:endParaRPr>
          </a:p>
          <a:p>
            <a:pPr fontAlgn="base">
              <a:buFont typeface="Arial" panose="020B0604020202020204" pitchFamily="34" charset="0"/>
              <a:buChar char="•"/>
            </a:pPr>
            <a:r>
              <a:rPr lang="en-US" sz="2800" u="sng" dirty="0">
                <a:solidFill>
                  <a:srgbClr val="0563C1"/>
                </a:solidFill>
                <a:latin typeface="Trefoil Sans" panose="00000500000000000000" pitchFamily="50" charset="0"/>
                <a:hlinkClick r:id="rId6"/>
              </a:rPr>
              <a:t>Establishing Brave Spaces: The Roles of Safety and Comfort in Dialogue </a:t>
            </a:r>
            <a:r>
              <a:rPr lang="en-US" sz="2800" dirty="0">
                <a:solidFill>
                  <a:srgbClr val="000000"/>
                </a:solidFill>
                <a:latin typeface="Trefoil Sans" panose="00000500000000000000" pitchFamily="50" charset="0"/>
              </a:rPr>
              <a:t>​</a:t>
            </a:r>
          </a:p>
          <a:p>
            <a:pPr fontAlgn="base">
              <a:buFont typeface="Arial" panose="020B0604020202020204" pitchFamily="34" charset="0"/>
              <a:buChar char="•"/>
            </a:pPr>
            <a:endParaRPr lang="en-US" sz="2800" dirty="0">
              <a:solidFill>
                <a:srgbClr val="000000"/>
              </a:solidFill>
              <a:latin typeface="Trefoil Sans" panose="00000500000000000000" pitchFamily="50" charset="0"/>
            </a:endParaRPr>
          </a:p>
          <a:p>
            <a:pPr fontAlgn="base"/>
            <a:r>
              <a:rPr lang="en-US" sz="3600" b="1" dirty="0">
                <a:solidFill>
                  <a:srgbClr val="00B050"/>
                </a:solidFill>
                <a:latin typeface="Trefoil Sans" panose="00000500000000000000" pitchFamily="50" charset="0"/>
              </a:rPr>
              <a:t>Girl Scouts River Valleys’ Additional Resources</a:t>
            </a:r>
            <a:r>
              <a:rPr lang="en-US" sz="3600" dirty="0">
                <a:solidFill>
                  <a:srgbClr val="000000"/>
                </a:solidFill>
                <a:latin typeface="Trefoil Sans" panose="00000500000000000000" pitchFamily="50" charset="0"/>
              </a:rPr>
              <a:t>​</a:t>
            </a:r>
            <a:endParaRPr lang="en-US" sz="3600" dirty="0">
              <a:solidFill>
                <a:srgbClr val="000000"/>
              </a:solidFill>
              <a:latin typeface="Segoe UI" panose="020B0502040204020203" pitchFamily="34" charset="0"/>
            </a:endParaRPr>
          </a:p>
          <a:p>
            <a:pPr fontAlgn="base">
              <a:buFont typeface="Arial" panose="020B0604020202020204" pitchFamily="34" charset="0"/>
              <a:buChar char="•"/>
            </a:pPr>
            <a:r>
              <a:rPr lang="en-US" sz="2800" dirty="0">
                <a:solidFill>
                  <a:srgbClr val="000000"/>
                </a:solidFill>
                <a:latin typeface="Trefoil Sans" panose="00000500000000000000" pitchFamily="50" charset="0"/>
              </a:rPr>
              <a:t>In the Loop blog (“</a:t>
            </a:r>
            <a:r>
              <a:rPr lang="en-US" sz="2800" dirty="0">
                <a:solidFill>
                  <a:srgbClr val="000000"/>
                </a:solidFill>
                <a:latin typeface="Trefoil Sans" panose="00000500000000000000" pitchFamily="50" charset="0"/>
                <a:hlinkClick r:id="rId7"/>
              </a:rPr>
              <a:t>Diversity, Equity, &amp; Inclusion</a:t>
            </a:r>
            <a:r>
              <a:rPr lang="en-US" sz="2800" dirty="0">
                <a:solidFill>
                  <a:srgbClr val="000000"/>
                </a:solidFill>
                <a:latin typeface="Trefoil Sans" panose="00000500000000000000" pitchFamily="50" charset="0"/>
              </a:rPr>
              <a:t>” category)</a:t>
            </a:r>
          </a:p>
          <a:p>
            <a:pPr fontAlgn="base">
              <a:buFont typeface="Arial" panose="020B0604020202020204" pitchFamily="34" charset="0"/>
              <a:buChar char="•"/>
            </a:pPr>
            <a:r>
              <a:rPr lang="en-US" sz="2800" dirty="0">
                <a:solidFill>
                  <a:srgbClr val="000000"/>
                </a:solidFill>
                <a:latin typeface="Trefoil Sans" panose="00000500000000000000" pitchFamily="50" charset="0"/>
              </a:rPr>
              <a:t>GIRL Talk podcast (Episode #10 “</a:t>
            </a:r>
            <a:r>
              <a:rPr lang="en-US" sz="2800" dirty="0">
                <a:solidFill>
                  <a:srgbClr val="000000"/>
                </a:solidFill>
                <a:latin typeface="Trefoil Sans" panose="00000500000000000000" pitchFamily="50" charset="0"/>
                <a:hlinkClick r:id="rId8"/>
              </a:rPr>
              <a:t>Talking About Race and Difference</a:t>
            </a:r>
            <a:r>
              <a:rPr lang="en-US" sz="2800" dirty="0">
                <a:solidFill>
                  <a:srgbClr val="000000"/>
                </a:solidFill>
                <a:latin typeface="Trefoil Sans" panose="00000500000000000000" pitchFamily="50" charset="0"/>
              </a:rPr>
              <a:t>”)</a:t>
            </a:r>
            <a:endParaRPr lang="en-US" sz="2800" dirty="0">
              <a:solidFill>
                <a:srgbClr val="000000"/>
              </a:solidFill>
              <a:latin typeface="Arial" panose="020B0604020202020204" pitchFamily="34" charset="0"/>
            </a:endParaRPr>
          </a:p>
        </p:txBody>
      </p:sp>
      <p:sp>
        <p:nvSpPr>
          <p:cNvPr id="3" name="Rectangle 2">
            <a:extLst>
              <a:ext uri="{FF2B5EF4-FFF2-40B4-BE49-F238E27FC236}">
                <a16:creationId xmlns:a16="http://schemas.microsoft.com/office/drawing/2014/main" id="{A0F2406E-8F35-4527-8411-5EAB54ABEA74}"/>
              </a:ext>
            </a:extLst>
          </p:cNvPr>
          <p:cNvSpPr/>
          <p:nvPr/>
        </p:nvSpPr>
        <p:spPr>
          <a:xfrm>
            <a:off x="4128845" y="571500"/>
            <a:ext cx="10030310" cy="707886"/>
          </a:xfrm>
          <a:prstGeom prst="rect">
            <a:avLst/>
          </a:prstGeom>
          <a:ln w="38100">
            <a:solidFill>
              <a:srgbClr val="00B050"/>
            </a:solidFill>
            <a:prstDash val="solid"/>
          </a:ln>
        </p:spPr>
        <p:txBody>
          <a:bodyPr wrap="none">
            <a:spAutoFit/>
          </a:bodyPr>
          <a:lstStyle/>
          <a:p>
            <a:pPr algn="ctr"/>
            <a:r>
              <a:rPr lang="en-US" sz="4000" b="1" dirty="0">
                <a:solidFill>
                  <a:srgbClr val="000000"/>
                </a:solidFill>
                <a:latin typeface="Trefoil Sans" panose="00000500000000000000" pitchFamily="50" charset="0"/>
              </a:rPr>
              <a:t>Preparation &amp; Resources For Facilitation</a:t>
            </a:r>
            <a:r>
              <a:rPr lang="en-US" sz="4000" dirty="0">
                <a:solidFill>
                  <a:srgbClr val="000000"/>
                </a:solidFill>
                <a:latin typeface="Trefoil Sans" panose="00000500000000000000" pitchFamily="50" charset="0"/>
              </a:rPr>
              <a:t>​</a:t>
            </a:r>
            <a:endParaRPr lang="en-US" sz="4000" dirty="0"/>
          </a:p>
        </p:txBody>
      </p:sp>
    </p:spTree>
    <p:custDataLst>
      <p:tags r:id="rId1"/>
    </p:custDataLst>
    <p:extLst>
      <p:ext uri="{BB962C8B-B14F-4D97-AF65-F5344CB8AC3E}">
        <p14:creationId xmlns:p14="http://schemas.microsoft.com/office/powerpoint/2010/main" val="415794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4BB0AF-09C5-4A33-903B-4E6938213D8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016288" y="8943976"/>
            <a:ext cx="1851582" cy="1019108"/>
          </a:xfrm>
          <a:prstGeom prst="rect">
            <a:avLst/>
          </a:prstGeom>
        </p:spPr>
      </p:pic>
      <p:graphicFrame>
        <p:nvGraphicFramePr>
          <p:cNvPr id="11" name="Table 7">
            <a:extLst>
              <a:ext uri="{FF2B5EF4-FFF2-40B4-BE49-F238E27FC236}">
                <a16:creationId xmlns:a16="http://schemas.microsoft.com/office/drawing/2014/main" id="{89E72CE7-50D5-43C4-B9F6-64FA232553D8}"/>
              </a:ext>
            </a:extLst>
          </p:cNvPr>
          <p:cNvGraphicFramePr>
            <a:graphicFrameLocks noGrp="1"/>
          </p:cNvGraphicFramePr>
          <p:nvPr>
            <p:extLst>
              <p:ext uri="{D42A27DB-BD31-4B8C-83A1-F6EECF244321}">
                <p14:modId xmlns:p14="http://schemas.microsoft.com/office/powerpoint/2010/main" val="1416630959"/>
              </p:ext>
            </p:extLst>
          </p:nvPr>
        </p:nvGraphicFramePr>
        <p:xfrm>
          <a:off x="881036" y="1459887"/>
          <a:ext cx="15806763" cy="7430952"/>
        </p:xfrm>
        <a:graphic>
          <a:graphicData uri="http://schemas.openxmlformats.org/drawingml/2006/table">
            <a:tbl>
              <a:tblPr firstRow="1" bandRow="1">
                <a:tableStyleId>{2A488322-F2BA-4B5B-9748-0D474271808F}</a:tableStyleId>
              </a:tblPr>
              <a:tblGrid>
                <a:gridCol w="5013641">
                  <a:extLst>
                    <a:ext uri="{9D8B030D-6E8A-4147-A177-3AD203B41FA5}">
                      <a16:colId xmlns:a16="http://schemas.microsoft.com/office/drawing/2014/main" val="1242521794"/>
                    </a:ext>
                  </a:extLst>
                </a:gridCol>
                <a:gridCol w="2258723">
                  <a:extLst>
                    <a:ext uri="{9D8B030D-6E8A-4147-A177-3AD203B41FA5}">
                      <a16:colId xmlns:a16="http://schemas.microsoft.com/office/drawing/2014/main" val="63581806"/>
                    </a:ext>
                  </a:extLst>
                </a:gridCol>
                <a:gridCol w="1309317">
                  <a:extLst>
                    <a:ext uri="{9D8B030D-6E8A-4147-A177-3AD203B41FA5}">
                      <a16:colId xmlns:a16="http://schemas.microsoft.com/office/drawing/2014/main" val="4280422626"/>
                    </a:ext>
                  </a:extLst>
                </a:gridCol>
                <a:gridCol w="7225082">
                  <a:extLst>
                    <a:ext uri="{9D8B030D-6E8A-4147-A177-3AD203B41FA5}">
                      <a16:colId xmlns:a16="http://schemas.microsoft.com/office/drawing/2014/main" val="206874201"/>
                    </a:ext>
                  </a:extLst>
                </a:gridCol>
              </a:tblGrid>
              <a:tr h="566344">
                <a:tc>
                  <a:txBody>
                    <a:bodyPr/>
                    <a:lstStyle/>
                    <a:p>
                      <a:r>
                        <a:rPr lang="en-US" sz="2800">
                          <a:latin typeface="Trefoil Sans Medium" panose="00000600000000000000" pitchFamily="50" charset="0"/>
                        </a:rPr>
                        <a:t>Activity</a:t>
                      </a:r>
                      <a:endParaRPr lang="en-US" sz="2800">
                        <a:solidFill>
                          <a:schemeClr val="bg1"/>
                        </a:solidFill>
                        <a:latin typeface="Trefoil Sans Medium" panose="00000600000000000000" pitchFamily="50" charset="0"/>
                      </a:endParaRPr>
                    </a:p>
                  </a:txBody>
                  <a:tcPr marL="137160" marR="13716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3A64F"/>
                    </a:solidFill>
                  </a:tcPr>
                </a:tc>
                <a:tc>
                  <a:txBody>
                    <a:bodyPr/>
                    <a:lstStyle/>
                    <a:p>
                      <a:r>
                        <a:rPr lang="en-US" sz="2800">
                          <a:solidFill>
                            <a:schemeClr val="bg1"/>
                          </a:solidFill>
                          <a:latin typeface="Trefoil Sans Medium" panose="00000600000000000000" pitchFamily="50" charset="0"/>
                        </a:rPr>
                        <a:t>Slide Number</a:t>
                      </a:r>
                    </a:p>
                  </a:txBody>
                  <a:tcPr marL="137160" marR="13716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3A64F"/>
                    </a:solidFill>
                  </a:tcPr>
                </a:tc>
                <a:tc>
                  <a:txBody>
                    <a:bodyPr/>
                    <a:lstStyle/>
                    <a:p>
                      <a:r>
                        <a:rPr lang="en-US" sz="2800">
                          <a:solidFill>
                            <a:schemeClr val="bg1"/>
                          </a:solidFill>
                          <a:latin typeface="Trefoil Sans Medium" panose="00000600000000000000" pitchFamily="50" charset="0"/>
                        </a:rPr>
                        <a:t>Time</a:t>
                      </a:r>
                    </a:p>
                  </a:txBody>
                  <a:tcPr marL="137160" marR="13716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3A64F"/>
                    </a:solidFill>
                  </a:tcPr>
                </a:tc>
                <a:tc>
                  <a:txBody>
                    <a:bodyPr/>
                    <a:lstStyle/>
                    <a:p>
                      <a:r>
                        <a:rPr lang="en-US" sz="2800">
                          <a:latin typeface="Trefoil Sans Medium" panose="00000600000000000000" pitchFamily="50" charset="0"/>
                        </a:rPr>
                        <a:t>Notes</a:t>
                      </a:r>
                      <a:endParaRPr lang="en-US" sz="2800">
                        <a:solidFill>
                          <a:schemeClr val="bg1"/>
                        </a:solidFill>
                        <a:latin typeface="Trefoil Sans Medium" panose="00000600000000000000" pitchFamily="50" charset="0"/>
                      </a:endParaRPr>
                    </a:p>
                  </a:txBody>
                  <a:tcPr marL="137160" marR="13716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3A64F"/>
                    </a:solidFill>
                  </a:tcPr>
                </a:tc>
                <a:extLst>
                  <a:ext uri="{0D108BD9-81ED-4DB2-BD59-A6C34878D82A}">
                    <a16:rowId xmlns:a16="http://schemas.microsoft.com/office/drawing/2014/main" val="803833714"/>
                  </a:ext>
                </a:extLst>
              </a:tr>
              <a:tr h="901238">
                <a:tc>
                  <a:txBody>
                    <a:bodyPr/>
                    <a:lstStyle/>
                    <a:p>
                      <a:r>
                        <a:rPr lang="en-US" sz="2100" dirty="0">
                          <a:solidFill>
                            <a:schemeClr val="tx1"/>
                          </a:solidFill>
                          <a:latin typeface="Trefoil Sans" panose="00000500000000000000" pitchFamily="50" charset="0"/>
                        </a:rPr>
                        <a:t>Intro/Promise &amp; Law</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panose="00000500000000000000" pitchFamily="50" charset="0"/>
                        </a:rPr>
                        <a:t>Slide 5 – 7</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a:solidFill>
                            <a:schemeClr val="tx1"/>
                          </a:solidFill>
                          <a:latin typeface="Trefoil Sans" panose="00000500000000000000" pitchFamily="50" charset="0"/>
                        </a:rPr>
                        <a:t>5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100">
                        <a:solidFill>
                          <a:schemeClr val="tx1"/>
                        </a:solidFill>
                        <a:latin typeface="Trefoil Sans" panose="00000500000000000000" pitchFamily="50"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3645596"/>
                  </a:ext>
                </a:extLst>
              </a:tr>
              <a:tr h="901238">
                <a:tc>
                  <a:txBody>
                    <a:bodyPr/>
                    <a:lstStyle/>
                    <a:p>
                      <a:r>
                        <a:rPr lang="en-US" sz="2100" dirty="0">
                          <a:solidFill>
                            <a:schemeClr val="tx1"/>
                          </a:solidFill>
                          <a:latin typeface="Trefoil Sans" panose="00000500000000000000" pitchFamily="50" charset="0"/>
                        </a:rPr>
                        <a:t>Icebreaker</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panose="00000500000000000000" pitchFamily="50" charset="0"/>
                        </a:rPr>
                        <a:t>Slide 8</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a:solidFill>
                            <a:schemeClr val="tx1"/>
                          </a:solidFill>
                          <a:latin typeface="Trefoil Sans" panose="00000500000000000000" pitchFamily="50" charset="0"/>
                        </a:rPr>
                        <a:t>5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100">
                        <a:solidFill>
                          <a:schemeClr val="tx1"/>
                        </a:solidFill>
                        <a:latin typeface="Trefoil Sans" panose="00000500000000000000" pitchFamily="50"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4873085"/>
                  </a:ext>
                </a:extLst>
              </a:tr>
              <a:tr h="967081">
                <a:tc>
                  <a:txBody>
                    <a:bodyPr/>
                    <a:lstStyle/>
                    <a:p>
                      <a:r>
                        <a:rPr lang="en-US" sz="2100" dirty="0">
                          <a:solidFill>
                            <a:schemeClr val="tx1"/>
                          </a:solidFill>
                          <a:latin typeface="Trefoil Sans" panose="00000500000000000000" pitchFamily="50" charset="0"/>
                        </a:rPr>
                        <a:t>Did You Know?</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panose="00000500000000000000" pitchFamily="50" charset="0"/>
                        </a:rPr>
                        <a:t>Slide 9 – 10</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panose="00000500000000000000" pitchFamily="50" charset="0"/>
                        </a:rPr>
                        <a:t>10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100" dirty="0">
                        <a:solidFill>
                          <a:schemeClr val="tx1"/>
                        </a:solidFill>
                        <a:latin typeface="Trefoil Sans" panose="00000500000000000000" pitchFamily="50"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478359"/>
                  </a:ext>
                </a:extLst>
              </a:tr>
              <a:tr h="967081">
                <a:tc>
                  <a:txBody>
                    <a:bodyPr/>
                    <a:lstStyle/>
                    <a:p>
                      <a:r>
                        <a:rPr lang="en-US" sz="2100" dirty="0">
                          <a:solidFill>
                            <a:schemeClr val="tx1"/>
                          </a:solidFill>
                          <a:latin typeface="Trefoil Sans" panose="00000500000000000000" pitchFamily="50" charset="0"/>
                        </a:rPr>
                        <a:t>Hand Identity Charts</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panose="00000500000000000000" pitchFamily="50" charset="0"/>
                        </a:rPr>
                        <a:t>Slide 11 – 13</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panose="00000500000000000000" pitchFamily="50" charset="0"/>
                        </a:rPr>
                        <a:t>15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100" dirty="0">
                        <a:solidFill>
                          <a:schemeClr val="tx1"/>
                        </a:solidFill>
                        <a:latin typeface="Trefoil Sans" panose="00000500000000000000" pitchFamily="50"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5629778"/>
                  </a:ext>
                </a:extLst>
              </a:tr>
              <a:tr h="901238">
                <a:tc>
                  <a:txBody>
                    <a:bodyPr/>
                    <a:lstStyle/>
                    <a:p>
                      <a:r>
                        <a:rPr lang="en-US" sz="2100" dirty="0">
                          <a:solidFill>
                            <a:schemeClr val="tx1"/>
                          </a:solidFill>
                          <a:latin typeface="Trefoil Sans" panose="00000500000000000000" pitchFamily="50" charset="0"/>
                        </a:rPr>
                        <a:t>What Does It Mean to Be Prejudiced?</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panose="00000500000000000000" pitchFamily="50" charset="0"/>
                        </a:rPr>
                        <a:t>Slides 14</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panose="00000500000000000000" pitchFamily="50" charset="0"/>
                        </a:rPr>
                        <a:t>5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100" dirty="0">
                        <a:solidFill>
                          <a:schemeClr val="tx1"/>
                        </a:solidFill>
                        <a:latin typeface="Trefoil Sans" panose="00000500000000000000" pitchFamily="50"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5215156"/>
                  </a:ext>
                </a:extLst>
              </a:tr>
              <a:tr h="901238">
                <a:tc>
                  <a:txBody>
                    <a:bodyPr/>
                    <a:lstStyle/>
                    <a:p>
                      <a:r>
                        <a:rPr lang="en-US" sz="2100" dirty="0">
                          <a:solidFill>
                            <a:schemeClr val="tx1"/>
                          </a:solidFill>
                          <a:latin typeface="Trefoil Sans" panose="00000500000000000000" pitchFamily="50" charset="0"/>
                        </a:rPr>
                        <a:t>Diverse Book Club!</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panose="00000500000000000000" pitchFamily="50" charset="0"/>
                        </a:rPr>
                        <a:t>Slides 15 – 17</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panose="00000500000000000000" pitchFamily="50" charset="0"/>
                        </a:rPr>
                        <a:t>15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100" dirty="0">
                        <a:solidFill>
                          <a:schemeClr val="tx1"/>
                        </a:solidFill>
                        <a:latin typeface="Trefoil Sans" panose="00000500000000000000" pitchFamily="50"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7890681"/>
                  </a:ext>
                </a:extLst>
              </a:tr>
              <a:tr h="901238">
                <a:tc>
                  <a:txBody>
                    <a:bodyPr/>
                    <a:lstStyle/>
                    <a:p>
                      <a:r>
                        <a:rPr lang="en-US" sz="2100" dirty="0">
                          <a:solidFill>
                            <a:schemeClr val="tx1"/>
                          </a:solidFill>
                          <a:latin typeface="Trefoil Sans" panose="00000500000000000000" pitchFamily="50" charset="0"/>
                        </a:rPr>
                        <a:t>Closing</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a:solidFill>
                            <a:schemeClr val="tx1"/>
                          </a:solidFill>
                          <a:latin typeface="Trefoil Sans" panose="00000500000000000000" pitchFamily="50" charset="0"/>
                        </a:rPr>
                        <a:t>Slides 18</a:t>
                      </a:r>
                      <a:endParaRPr lang="en-US" sz="2100" dirty="0">
                        <a:solidFill>
                          <a:schemeClr val="tx1"/>
                        </a:solidFill>
                        <a:latin typeface="Trefoil Sans" panose="00000500000000000000" pitchFamily="50"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panose="00000500000000000000" pitchFamily="50" charset="0"/>
                        </a:rPr>
                        <a:t>5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100" dirty="0">
                        <a:solidFill>
                          <a:schemeClr val="tx1"/>
                        </a:solidFill>
                        <a:latin typeface="Trefoil Sans" panose="00000500000000000000" pitchFamily="50"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4139392"/>
                  </a:ext>
                </a:extLst>
              </a:tr>
            </a:tbl>
          </a:graphicData>
        </a:graphic>
      </p:graphicFrame>
      <p:sp>
        <p:nvSpPr>
          <p:cNvPr id="14" name="TextBox 13">
            <a:extLst>
              <a:ext uri="{FF2B5EF4-FFF2-40B4-BE49-F238E27FC236}">
                <a16:creationId xmlns:a16="http://schemas.microsoft.com/office/drawing/2014/main" id="{62521962-B303-47E6-AEB4-01EE8288013A}"/>
              </a:ext>
            </a:extLst>
          </p:cNvPr>
          <p:cNvSpPr txBox="1"/>
          <p:nvPr/>
        </p:nvSpPr>
        <p:spPr>
          <a:xfrm>
            <a:off x="782029" y="584388"/>
            <a:ext cx="17353571" cy="646331"/>
          </a:xfrm>
          <a:prstGeom prst="rect">
            <a:avLst/>
          </a:prstGeom>
          <a:noFill/>
        </p:spPr>
        <p:txBody>
          <a:bodyPr wrap="square" rtlCol="0">
            <a:spAutoFit/>
          </a:bodyPr>
          <a:lstStyle/>
          <a:p>
            <a:pPr defTabSz="1371600"/>
            <a:r>
              <a:rPr lang="en-US" sz="3600" b="1" dirty="0">
                <a:solidFill>
                  <a:srgbClr val="03A64F"/>
                </a:solidFill>
                <a:latin typeface="Trefoil Sans" panose="00000500000000000000" pitchFamily="50" charset="0"/>
              </a:rPr>
              <a:t>Junior Diverse. Inclusive. Together. Patch Virtual Meeting Overview</a:t>
            </a:r>
            <a:endParaRPr lang="en-US" sz="3600" dirty="0">
              <a:solidFill>
                <a:prstClr val="black"/>
              </a:solidFill>
              <a:latin typeface="Calibri" panose="020F0502020204030204"/>
            </a:endParaRPr>
          </a:p>
        </p:txBody>
      </p:sp>
    </p:spTree>
    <p:extLst>
      <p:ext uri="{BB962C8B-B14F-4D97-AF65-F5344CB8AC3E}">
        <p14:creationId xmlns:p14="http://schemas.microsoft.com/office/powerpoint/2010/main" val="351021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5400000">
            <a:off x="-3628336" y="-2739838"/>
            <a:ext cx="7537076" cy="7256937"/>
          </a:xfrm>
          <a:prstGeom prst="rect">
            <a:avLst/>
          </a:prstGeom>
        </p:spPr>
      </p:pic>
      <p:pic>
        <p:nvPicPr>
          <p:cNvPr id="3" name="Picture 3"/>
          <p:cNvPicPr>
            <a:picLocks noChangeAspect="1"/>
          </p:cNvPicPr>
          <p:nvPr/>
        </p:nvPicPr>
        <p:blipFill>
          <a:blip r:embed="rId4"/>
          <a:srcRect/>
          <a:stretch>
            <a:fillRect/>
          </a:stretch>
        </p:blipFill>
        <p:spPr>
          <a:xfrm rot="-5400000">
            <a:off x="14659532" y="5764695"/>
            <a:ext cx="7256937" cy="6987210"/>
          </a:xfrm>
          <a:prstGeom prst="rect">
            <a:avLst/>
          </a:prstGeom>
        </p:spPr>
      </p:pic>
      <p:grpSp>
        <p:nvGrpSpPr>
          <p:cNvPr id="4" name="Group 4"/>
          <p:cNvGrpSpPr/>
          <p:nvPr/>
        </p:nvGrpSpPr>
        <p:grpSpPr>
          <a:xfrm>
            <a:off x="2013960" y="4657168"/>
            <a:ext cx="14260080" cy="3977327"/>
            <a:chOff x="0" y="0"/>
            <a:chExt cx="19013440" cy="5303102"/>
          </a:xfrm>
        </p:grpSpPr>
        <p:sp>
          <p:nvSpPr>
            <p:cNvPr id="5" name="TextBox 5"/>
            <p:cNvSpPr txBox="1"/>
            <p:nvPr/>
          </p:nvSpPr>
          <p:spPr>
            <a:xfrm>
              <a:off x="0" y="190500"/>
              <a:ext cx="19013440" cy="3658045"/>
            </a:xfrm>
            <a:prstGeom prst="rect">
              <a:avLst/>
            </a:prstGeom>
          </p:spPr>
          <p:txBody>
            <a:bodyPr lIns="0" tIns="0" rIns="0" bIns="0" rtlCol="0" anchor="t">
              <a:spAutoFit/>
            </a:bodyPr>
            <a:lstStyle/>
            <a:p>
              <a:pPr algn="ctr">
                <a:lnSpc>
                  <a:spcPts val="10399"/>
                </a:lnSpc>
              </a:pPr>
              <a:r>
                <a:rPr lang="en-US" sz="10399">
                  <a:solidFill>
                    <a:srgbClr val="91612F"/>
                  </a:solidFill>
                  <a:latin typeface="Linux Biolinum"/>
                </a:rPr>
                <a:t>Junior Diverse. Inclusive. Together. Patch</a:t>
              </a:r>
            </a:p>
          </p:txBody>
        </p:sp>
        <p:sp>
          <p:nvSpPr>
            <p:cNvPr id="6" name="TextBox 6"/>
            <p:cNvSpPr txBox="1"/>
            <p:nvPr/>
          </p:nvSpPr>
          <p:spPr>
            <a:xfrm>
              <a:off x="0" y="4451660"/>
              <a:ext cx="19013440" cy="851442"/>
            </a:xfrm>
            <a:prstGeom prst="rect">
              <a:avLst/>
            </a:prstGeom>
          </p:spPr>
          <p:txBody>
            <a:bodyPr lIns="0" tIns="0" rIns="0" bIns="0" rtlCol="0" anchor="t">
              <a:spAutoFit/>
            </a:bodyPr>
            <a:lstStyle/>
            <a:p>
              <a:pPr algn="ctr">
                <a:lnSpc>
                  <a:spcPts val="5320"/>
                </a:lnSpc>
              </a:pPr>
              <a:r>
                <a:rPr lang="en-US" sz="3800" spc="342">
                  <a:solidFill>
                    <a:srgbClr val="D4813E"/>
                  </a:solidFill>
                  <a:latin typeface="Assistant Regular"/>
                </a:rPr>
                <a:t>GIRL SCOUTS RIVER VALLEYS</a:t>
              </a:r>
            </a:p>
          </p:txBody>
        </p:sp>
      </p:grpSp>
      <p:pic>
        <p:nvPicPr>
          <p:cNvPr id="7" name="Picture 7"/>
          <p:cNvPicPr>
            <a:picLocks noChangeAspect="1"/>
          </p:cNvPicPr>
          <p:nvPr/>
        </p:nvPicPr>
        <p:blipFill>
          <a:blip r:embed="rId5"/>
          <a:srcRect/>
          <a:stretch>
            <a:fillRect/>
          </a:stretch>
        </p:blipFill>
        <p:spPr>
          <a:xfrm rot="-10800000">
            <a:off x="-662519" y="4657168"/>
            <a:ext cx="1691219" cy="4627715"/>
          </a:xfrm>
          <a:prstGeom prst="rect">
            <a:avLst/>
          </a:prstGeom>
        </p:spPr>
      </p:pic>
      <p:pic>
        <p:nvPicPr>
          <p:cNvPr id="8" name="Picture 8"/>
          <p:cNvPicPr>
            <a:picLocks noChangeAspect="1"/>
          </p:cNvPicPr>
          <p:nvPr/>
        </p:nvPicPr>
        <p:blipFill>
          <a:blip r:embed="rId6"/>
          <a:srcRect/>
          <a:stretch>
            <a:fillRect/>
          </a:stretch>
        </p:blipFill>
        <p:spPr>
          <a:xfrm>
            <a:off x="-1253844" y="7492036"/>
            <a:ext cx="4565087" cy="4498686"/>
          </a:xfrm>
          <a:prstGeom prst="rect">
            <a:avLst/>
          </a:prstGeom>
        </p:spPr>
      </p:pic>
      <p:pic>
        <p:nvPicPr>
          <p:cNvPr id="9" name="Picture 9"/>
          <p:cNvPicPr>
            <a:picLocks noChangeAspect="1"/>
          </p:cNvPicPr>
          <p:nvPr/>
        </p:nvPicPr>
        <p:blipFill>
          <a:blip r:embed="rId5"/>
          <a:srcRect/>
          <a:stretch>
            <a:fillRect/>
          </a:stretch>
        </p:blipFill>
        <p:spPr>
          <a:xfrm>
            <a:off x="17259300" y="1002117"/>
            <a:ext cx="1691219" cy="4627715"/>
          </a:xfrm>
          <a:prstGeom prst="rect">
            <a:avLst/>
          </a:prstGeom>
        </p:spPr>
      </p:pic>
      <p:pic>
        <p:nvPicPr>
          <p:cNvPr id="10" name="Picture 10"/>
          <p:cNvPicPr>
            <a:picLocks noChangeAspect="1"/>
          </p:cNvPicPr>
          <p:nvPr/>
        </p:nvPicPr>
        <p:blipFill>
          <a:blip r:embed="rId6"/>
          <a:srcRect/>
          <a:stretch>
            <a:fillRect/>
          </a:stretch>
        </p:blipFill>
        <p:spPr>
          <a:xfrm>
            <a:off x="15197449" y="-1360712"/>
            <a:ext cx="4565087" cy="4498686"/>
          </a:xfrm>
          <a:prstGeom prst="rect">
            <a:avLst/>
          </a:prstGeom>
        </p:spPr>
      </p:pic>
      <p:pic>
        <p:nvPicPr>
          <p:cNvPr id="11" name="Picture 11"/>
          <p:cNvPicPr>
            <a:picLocks noChangeAspect="1"/>
          </p:cNvPicPr>
          <p:nvPr/>
        </p:nvPicPr>
        <p:blipFill>
          <a:blip r:embed="rId7"/>
          <a:srcRect/>
          <a:stretch>
            <a:fillRect/>
          </a:stretch>
        </p:blipFill>
        <p:spPr>
          <a:xfrm>
            <a:off x="5944426" y="1227953"/>
            <a:ext cx="6399148" cy="28556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629531" y="7925392"/>
            <a:ext cx="4197240" cy="4041236"/>
          </a:xfrm>
          <a:prstGeom prst="rect">
            <a:avLst/>
          </a:prstGeom>
        </p:spPr>
      </p:pic>
      <p:sp>
        <p:nvSpPr>
          <p:cNvPr id="3" name="TextBox 3"/>
          <p:cNvSpPr txBox="1"/>
          <p:nvPr/>
        </p:nvSpPr>
        <p:spPr>
          <a:xfrm>
            <a:off x="2087260" y="2719737"/>
            <a:ext cx="5696994" cy="3481696"/>
          </a:xfrm>
          <a:prstGeom prst="rect">
            <a:avLst/>
          </a:prstGeom>
        </p:spPr>
        <p:txBody>
          <a:bodyPr lIns="0" tIns="0" rIns="0" bIns="0" rtlCol="0" anchor="t">
            <a:spAutoFit/>
          </a:bodyPr>
          <a:lstStyle/>
          <a:p>
            <a:pPr>
              <a:lnSpc>
                <a:spcPts val="9000"/>
              </a:lnSpc>
            </a:pPr>
            <a:r>
              <a:rPr lang="en-US" sz="9000">
                <a:solidFill>
                  <a:srgbClr val="91612F"/>
                </a:solidFill>
                <a:latin typeface="Linux Biolinum"/>
              </a:rPr>
              <a:t>Say the Girl Scout Promise</a:t>
            </a:r>
          </a:p>
        </p:txBody>
      </p:sp>
      <p:sp>
        <p:nvSpPr>
          <p:cNvPr id="4" name="TextBox 4"/>
          <p:cNvSpPr txBox="1"/>
          <p:nvPr/>
        </p:nvSpPr>
        <p:spPr>
          <a:xfrm>
            <a:off x="8447305" y="2728044"/>
            <a:ext cx="9240627" cy="5197348"/>
          </a:xfrm>
          <a:prstGeom prst="rect">
            <a:avLst/>
          </a:prstGeom>
        </p:spPr>
        <p:txBody>
          <a:bodyPr lIns="0" tIns="0" rIns="0" bIns="0" rtlCol="0" anchor="t">
            <a:spAutoFit/>
          </a:bodyPr>
          <a:lstStyle/>
          <a:p>
            <a:pPr>
              <a:lnSpc>
                <a:spcPts val="6719"/>
              </a:lnSpc>
            </a:pPr>
            <a:r>
              <a:rPr lang="en-US" sz="4800">
                <a:solidFill>
                  <a:srgbClr val="91612F"/>
                </a:solidFill>
                <a:latin typeface="Assistant Regular"/>
              </a:rPr>
              <a:t>On my honor, I will try: ​</a:t>
            </a:r>
          </a:p>
          <a:p>
            <a:pPr>
              <a:lnSpc>
                <a:spcPts val="6719"/>
              </a:lnSpc>
            </a:pPr>
            <a:r>
              <a:rPr lang="en-US" sz="4800">
                <a:solidFill>
                  <a:srgbClr val="91612F"/>
                </a:solidFill>
                <a:latin typeface="Assistant Regular"/>
              </a:rPr>
              <a:t>To serve God* and my country,​To help people at all times, ​And to live by the Girl Scout Law.​​​</a:t>
            </a:r>
          </a:p>
          <a:p>
            <a:pPr>
              <a:lnSpc>
                <a:spcPts val="6719"/>
              </a:lnSpc>
            </a:pPr>
            <a:endParaRPr lang="en-US" sz="4800">
              <a:solidFill>
                <a:srgbClr val="91612F"/>
              </a:solidFill>
              <a:latin typeface="Assistant Regular"/>
            </a:endParaRPr>
          </a:p>
          <a:p>
            <a:pPr>
              <a:lnSpc>
                <a:spcPts val="3920"/>
              </a:lnSpc>
            </a:pPr>
            <a:r>
              <a:rPr lang="en-US" sz="2800">
                <a:solidFill>
                  <a:srgbClr val="91612F"/>
                </a:solidFill>
                <a:latin typeface="Assistant Regular"/>
              </a:rPr>
              <a:t>*Members may substitute for the word God in accordance with their own spiritual beliefs.​​​</a:t>
            </a:r>
          </a:p>
        </p:txBody>
      </p:sp>
      <p:pic>
        <p:nvPicPr>
          <p:cNvPr id="5" name="Picture 5"/>
          <p:cNvPicPr>
            <a:picLocks noChangeAspect="1"/>
          </p:cNvPicPr>
          <p:nvPr/>
        </p:nvPicPr>
        <p:blipFill>
          <a:blip r:embed="rId4"/>
          <a:srcRect/>
          <a:stretch>
            <a:fillRect/>
          </a:stretch>
        </p:blipFill>
        <p:spPr>
          <a:xfrm rot="-10800000">
            <a:off x="-222130" y="-248092"/>
            <a:ext cx="1691219" cy="4627715"/>
          </a:xfrm>
          <a:prstGeom prst="rect">
            <a:avLst/>
          </a:prstGeom>
        </p:spPr>
      </p:pic>
      <p:pic>
        <p:nvPicPr>
          <p:cNvPr id="6" name="Picture 6"/>
          <p:cNvPicPr>
            <a:picLocks noChangeAspect="1"/>
          </p:cNvPicPr>
          <p:nvPr/>
        </p:nvPicPr>
        <p:blipFill>
          <a:blip r:embed="rId5"/>
          <a:srcRect/>
          <a:stretch>
            <a:fillRect/>
          </a:stretch>
        </p:blipFill>
        <p:spPr>
          <a:xfrm>
            <a:off x="623479" y="-1169548"/>
            <a:ext cx="3583276" cy="353115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629531" y="7925392"/>
            <a:ext cx="4197240" cy="4041236"/>
          </a:xfrm>
          <a:prstGeom prst="rect">
            <a:avLst/>
          </a:prstGeom>
        </p:spPr>
      </p:pic>
      <p:sp>
        <p:nvSpPr>
          <p:cNvPr id="3" name="TextBox 3"/>
          <p:cNvSpPr txBox="1"/>
          <p:nvPr/>
        </p:nvSpPr>
        <p:spPr>
          <a:xfrm>
            <a:off x="1469089" y="3298433"/>
            <a:ext cx="7056740" cy="2333830"/>
          </a:xfrm>
          <a:prstGeom prst="rect">
            <a:avLst/>
          </a:prstGeom>
        </p:spPr>
        <p:txBody>
          <a:bodyPr lIns="0" tIns="0" rIns="0" bIns="0" rtlCol="0" anchor="t">
            <a:spAutoFit/>
          </a:bodyPr>
          <a:lstStyle/>
          <a:p>
            <a:pPr>
              <a:lnSpc>
                <a:spcPts val="8999"/>
              </a:lnSpc>
            </a:pPr>
            <a:r>
              <a:rPr lang="en-US" sz="9000">
                <a:solidFill>
                  <a:srgbClr val="91612F"/>
                </a:solidFill>
                <a:latin typeface="Linux Biolinum"/>
              </a:rPr>
              <a:t>Say the</a:t>
            </a:r>
          </a:p>
          <a:p>
            <a:pPr>
              <a:lnSpc>
                <a:spcPts val="9000"/>
              </a:lnSpc>
            </a:pPr>
            <a:r>
              <a:rPr lang="en-US" sz="9000">
                <a:solidFill>
                  <a:srgbClr val="91612F"/>
                </a:solidFill>
                <a:latin typeface="Linux Biolinum"/>
              </a:rPr>
              <a:t>Girl Scout Law</a:t>
            </a:r>
          </a:p>
        </p:txBody>
      </p:sp>
      <p:sp>
        <p:nvSpPr>
          <p:cNvPr id="4" name="TextBox 4"/>
          <p:cNvSpPr txBox="1"/>
          <p:nvPr/>
        </p:nvSpPr>
        <p:spPr>
          <a:xfrm>
            <a:off x="9492094" y="1307062"/>
            <a:ext cx="9240627" cy="7606200"/>
          </a:xfrm>
          <a:prstGeom prst="rect">
            <a:avLst/>
          </a:prstGeom>
        </p:spPr>
        <p:txBody>
          <a:bodyPr lIns="0" tIns="0" rIns="0" bIns="0" rtlCol="0" anchor="t">
            <a:spAutoFit/>
          </a:bodyPr>
          <a:lstStyle/>
          <a:p>
            <a:pPr>
              <a:lnSpc>
                <a:spcPts val="5040"/>
              </a:lnSpc>
            </a:pPr>
            <a:r>
              <a:rPr lang="en-US" sz="3600" dirty="0">
                <a:solidFill>
                  <a:srgbClr val="91612F"/>
                </a:solidFill>
                <a:latin typeface="Assistant Regular Italics"/>
              </a:rPr>
              <a:t>I will do my best to be</a:t>
            </a:r>
          </a:p>
          <a:p>
            <a:pPr lvl="1">
              <a:lnSpc>
                <a:spcPts val="5040"/>
              </a:lnSpc>
            </a:pPr>
            <a:r>
              <a:rPr lang="en-US" sz="3600" dirty="0">
                <a:solidFill>
                  <a:srgbClr val="91612F"/>
                </a:solidFill>
                <a:latin typeface="Assistant Regular"/>
              </a:rPr>
              <a:t>honest and fair,</a:t>
            </a:r>
          </a:p>
          <a:p>
            <a:pPr lvl="1">
              <a:lnSpc>
                <a:spcPts val="5040"/>
              </a:lnSpc>
            </a:pPr>
            <a:r>
              <a:rPr lang="en-US" sz="3600" dirty="0">
                <a:solidFill>
                  <a:srgbClr val="91612F"/>
                </a:solidFill>
                <a:latin typeface="Assistant Regular"/>
              </a:rPr>
              <a:t>friendly and helpful,</a:t>
            </a:r>
          </a:p>
          <a:p>
            <a:pPr lvl="1">
              <a:lnSpc>
                <a:spcPts val="5040"/>
              </a:lnSpc>
            </a:pPr>
            <a:r>
              <a:rPr lang="en-US" sz="3600" dirty="0">
                <a:solidFill>
                  <a:srgbClr val="91612F"/>
                </a:solidFill>
                <a:latin typeface="Assistant Regular"/>
              </a:rPr>
              <a:t>considerate and caring, </a:t>
            </a:r>
          </a:p>
          <a:p>
            <a:pPr lvl="1">
              <a:lnSpc>
                <a:spcPts val="5040"/>
              </a:lnSpc>
            </a:pPr>
            <a:r>
              <a:rPr lang="en-US" sz="3600" dirty="0">
                <a:solidFill>
                  <a:srgbClr val="91612F"/>
                </a:solidFill>
                <a:latin typeface="Assistant Regular"/>
              </a:rPr>
              <a:t>courageous and strong, and </a:t>
            </a:r>
          </a:p>
          <a:p>
            <a:pPr lvl="1">
              <a:lnSpc>
                <a:spcPts val="5040"/>
              </a:lnSpc>
            </a:pPr>
            <a:r>
              <a:rPr lang="en-US" sz="3600" dirty="0">
                <a:solidFill>
                  <a:srgbClr val="91612F"/>
                </a:solidFill>
                <a:latin typeface="Assistant Regular"/>
              </a:rPr>
              <a:t>responsible for what I say and do, </a:t>
            </a:r>
          </a:p>
          <a:p>
            <a:pPr>
              <a:lnSpc>
                <a:spcPts val="5040"/>
              </a:lnSpc>
            </a:pPr>
            <a:r>
              <a:rPr lang="en-US" sz="3600" dirty="0">
                <a:solidFill>
                  <a:srgbClr val="91612F"/>
                </a:solidFill>
                <a:latin typeface="Assistant Regular"/>
              </a:rPr>
              <a:t>And to </a:t>
            </a:r>
          </a:p>
          <a:p>
            <a:pPr lvl="1">
              <a:lnSpc>
                <a:spcPts val="5040"/>
              </a:lnSpc>
            </a:pPr>
            <a:r>
              <a:rPr lang="en-US" sz="3600" dirty="0">
                <a:solidFill>
                  <a:srgbClr val="91612F"/>
                </a:solidFill>
                <a:latin typeface="Assistant Regular"/>
              </a:rPr>
              <a:t>respect myself and others,</a:t>
            </a:r>
          </a:p>
          <a:p>
            <a:pPr lvl="1">
              <a:lnSpc>
                <a:spcPts val="5040"/>
              </a:lnSpc>
            </a:pPr>
            <a:r>
              <a:rPr lang="en-US" sz="3600" dirty="0">
                <a:solidFill>
                  <a:srgbClr val="91612F"/>
                </a:solidFill>
                <a:latin typeface="Assistant Regular"/>
              </a:rPr>
              <a:t>respect authority,</a:t>
            </a:r>
          </a:p>
          <a:p>
            <a:pPr lvl="1">
              <a:lnSpc>
                <a:spcPts val="5040"/>
              </a:lnSpc>
            </a:pPr>
            <a:r>
              <a:rPr lang="en-US" sz="3600" dirty="0">
                <a:solidFill>
                  <a:srgbClr val="91612F"/>
                </a:solidFill>
                <a:latin typeface="Assistant Regular"/>
              </a:rPr>
              <a:t>use resources wisely,</a:t>
            </a:r>
          </a:p>
          <a:p>
            <a:pPr lvl="1">
              <a:lnSpc>
                <a:spcPts val="5040"/>
              </a:lnSpc>
            </a:pPr>
            <a:r>
              <a:rPr lang="en-US" sz="3600" dirty="0">
                <a:solidFill>
                  <a:srgbClr val="91612F"/>
                </a:solidFill>
                <a:latin typeface="Assistant Regular"/>
              </a:rPr>
              <a:t>make the world a better place, and </a:t>
            </a:r>
          </a:p>
          <a:p>
            <a:pPr lvl="1">
              <a:lnSpc>
                <a:spcPts val="5040"/>
              </a:lnSpc>
            </a:pPr>
            <a:r>
              <a:rPr lang="en-US" sz="3600" dirty="0">
                <a:solidFill>
                  <a:srgbClr val="91612F"/>
                </a:solidFill>
                <a:latin typeface="Assistant Regular"/>
              </a:rPr>
              <a:t>be a sister to every Girl Scout.</a:t>
            </a:r>
          </a:p>
        </p:txBody>
      </p:sp>
      <p:pic>
        <p:nvPicPr>
          <p:cNvPr id="5" name="Picture 5"/>
          <p:cNvPicPr>
            <a:picLocks noChangeAspect="1"/>
          </p:cNvPicPr>
          <p:nvPr/>
        </p:nvPicPr>
        <p:blipFill>
          <a:blip r:embed="rId4"/>
          <a:srcRect/>
          <a:stretch>
            <a:fillRect/>
          </a:stretch>
        </p:blipFill>
        <p:spPr>
          <a:xfrm rot="-10800000">
            <a:off x="-222130" y="-248092"/>
            <a:ext cx="1691219" cy="4627715"/>
          </a:xfrm>
          <a:prstGeom prst="rect">
            <a:avLst/>
          </a:prstGeom>
        </p:spPr>
      </p:pic>
      <p:pic>
        <p:nvPicPr>
          <p:cNvPr id="6" name="Picture 6"/>
          <p:cNvPicPr>
            <a:picLocks noChangeAspect="1"/>
          </p:cNvPicPr>
          <p:nvPr/>
        </p:nvPicPr>
        <p:blipFill>
          <a:blip r:embed="rId5"/>
          <a:srcRect/>
          <a:stretch>
            <a:fillRect/>
          </a:stretch>
        </p:blipFill>
        <p:spPr>
          <a:xfrm>
            <a:off x="623479" y="-1169548"/>
            <a:ext cx="3583276" cy="35311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049068" y="1491909"/>
            <a:ext cx="7210232" cy="7303181"/>
          </a:xfrm>
          <a:prstGeom prst="rect">
            <a:avLst/>
          </a:prstGeom>
        </p:spPr>
      </p:pic>
      <p:grpSp>
        <p:nvGrpSpPr>
          <p:cNvPr id="3" name="Group 3"/>
          <p:cNvGrpSpPr/>
          <p:nvPr/>
        </p:nvGrpSpPr>
        <p:grpSpPr>
          <a:xfrm>
            <a:off x="10915427" y="2317250"/>
            <a:ext cx="5477515" cy="5939819"/>
            <a:chOff x="0" y="0"/>
            <a:chExt cx="7303353" cy="7919759"/>
          </a:xfrm>
        </p:grpSpPr>
        <p:pic>
          <p:nvPicPr>
            <p:cNvPr id="4" name="Picture 4"/>
            <p:cNvPicPr>
              <a:picLocks noChangeAspect="1"/>
            </p:cNvPicPr>
            <p:nvPr/>
          </p:nvPicPr>
          <p:blipFill>
            <a:blip r:embed="rId4"/>
            <a:srcRect l="5945" r="42355"/>
            <a:stretch>
              <a:fillRect/>
            </a:stretch>
          </p:blipFill>
          <p:spPr>
            <a:xfrm>
              <a:off x="0" y="0"/>
              <a:ext cx="7303353" cy="7919759"/>
            </a:xfrm>
            <a:prstGeom prst="rect">
              <a:avLst/>
            </a:prstGeom>
          </p:spPr>
        </p:pic>
      </p:grpSp>
      <p:pic>
        <p:nvPicPr>
          <p:cNvPr id="5" name="Picture 5"/>
          <p:cNvPicPr>
            <a:picLocks noChangeAspect="1"/>
          </p:cNvPicPr>
          <p:nvPr/>
        </p:nvPicPr>
        <p:blipFill>
          <a:blip r:embed="rId5"/>
          <a:srcRect/>
          <a:stretch>
            <a:fillRect/>
          </a:stretch>
        </p:blipFill>
        <p:spPr>
          <a:xfrm>
            <a:off x="9264572" y="8257069"/>
            <a:ext cx="3605116" cy="3552678"/>
          </a:xfrm>
          <a:prstGeom prst="rect">
            <a:avLst/>
          </a:prstGeom>
        </p:spPr>
      </p:pic>
      <p:pic>
        <p:nvPicPr>
          <p:cNvPr id="6" name="Picture 6"/>
          <p:cNvPicPr>
            <a:picLocks noChangeAspect="1"/>
          </p:cNvPicPr>
          <p:nvPr/>
        </p:nvPicPr>
        <p:blipFill>
          <a:blip r:embed="rId6"/>
          <a:srcRect/>
          <a:stretch>
            <a:fillRect/>
          </a:stretch>
        </p:blipFill>
        <p:spPr>
          <a:xfrm>
            <a:off x="16020414" y="1028700"/>
            <a:ext cx="1238886" cy="1192839"/>
          </a:xfrm>
          <a:prstGeom prst="rect">
            <a:avLst/>
          </a:prstGeom>
        </p:spPr>
      </p:pic>
      <p:sp>
        <p:nvSpPr>
          <p:cNvPr id="7" name="TextBox 7"/>
          <p:cNvSpPr txBox="1"/>
          <p:nvPr/>
        </p:nvSpPr>
        <p:spPr>
          <a:xfrm>
            <a:off x="2301096" y="3212871"/>
            <a:ext cx="6842904" cy="1205015"/>
          </a:xfrm>
          <a:prstGeom prst="rect">
            <a:avLst/>
          </a:prstGeom>
        </p:spPr>
        <p:txBody>
          <a:bodyPr lIns="0" tIns="0" rIns="0" bIns="0" rtlCol="0" anchor="t">
            <a:spAutoFit/>
          </a:bodyPr>
          <a:lstStyle/>
          <a:p>
            <a:pPr>
              <a:lnSpc>
                <a:spcPts val="9000"/>
              </a:lnSpc>
            </a:pPr>
            <a:r>
              <a:rPr lang="en-US" sz="9000">
                <a:solidFill>
                  <a:srgbClr val="91612F"/>
                </a:solidFill>
                <a:latin typeface="Linux Biolinum"/>
              </a:rPr>
              <a:t>Ice breaker!</a:t>
            </a:r>
          </a:p>
        </p:txBody>
      </p:sp>
      <p:sp>
        <p:nvSpPr>
          <p:cNvPr id="8" name="TextBox 8"/>
          <p:cNvSpPr txBox="1"/>
          <p:nvPr/>
        </p:nvSpPr>
        <p:spPr>
          <a:xfrm>
            <a:off x="2301096" y="4730607"/>
            <a:ext cx="6842904" cy="2453891"/>
          </a:xfrm>
          <a:prstGeom prst="rect">
            <a:avLst/>
          </a:prstGeom>
        </p:spPr>
        <p:txBody>
          <a:bodyPr lIns="0" tIns="0" rIns="0" bIns="0" rtlCol="0" anchor="t">
            <a:spAutoFit/>
          </a:bodyPr>
          <a:lstStyle/>
          <a:p>
            <a:pPr>
              <a:lnSpc>
                <a:spcPts val="4800"/>
              </a:lnSpc>
            </a:pPr>
            <a:r>
              <a:rPr lang="en-US" sz="4800" spc="240">
                <a:solidFill>
                  <a:srgbClr val="91612F"/>
                </a:solidFill>
                <a:latin typeface="Linux Biolinum"/>
              </a:rPr>
              <a:t>Would you rather be ten years older than you are now, or four years younger?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5400000">
            <a:off x="-2043424" y="-3858818"/>
            <a:ext cx="7256937" cy="6987210"/>
          </a:xfrm>
          <a:prstGeom prst="rect">
            <a:avLst/>
          </a:prstGeom>
        </p:spPr>
      </p:pic>
      <p:pic>
        <p:nvPicPr>
          <p:cNvPr id="3" name="Picture 3"/>
          <p:cNvPicPr>
            <a:picLocks noChangeAspect="1"/>
          </p:cNvPicPr>
          <p:nvPr/>
        </p:nvPicPr>
        <p:blipFill>
          <a:blip r:embed="rId4"/>
          <a:srcRect l="15655" r="15655"/>
          <a:stretch>
            <a:fillRect/>
          </a:stretch>
        </p:blipFill>
        <p:spPr>
          <a:xfrm>
            <a:off x="1585044" y="1573875"/>
            <a:ext cx="6696747" cy="7139250"/>
          </a:xfrm>
          <a:prstGeom prst="rect">
            <a:avLst/>
          </a:prstGeom>
        </p:spPr>
      </p:pic>
      <p:sp>
        <p:nvSpPr>
          <p:cNvPr id="4" name="TextBox 4"/>
          <p:cNvSpPr txBox="1"/>
          <p:nvPr/>
        </p:nvSpPr>
        <p:spPr>
          <a:xfrm>
            <a:off x="9975291" y="1735800"/>
            <a:ext cx="5958696" cy="2343356"/>
          </a:xfrm>
          <a:prstGeom prst="rect">
            <a:avLst/>
          </a:prstGeom>
        </p:spPr>
        <p:txBody>
          <a:bodyPr lIns="0" tIns="0" rIns="0" bIns="0" rtlCol="0" anchor="t">
            <a:spAutoFit/>
          </a:bodyPr>
          <a:lstStyle/>
          <a:p>
            <a:pPr>
              <a:lnSpc>
                <a:spcPts val="9000"/>
              </a:lnSpc>
            </a:pPr>
            <a:r>
              <a:rPr lang="en-US" sz="9000">
                <a:solidFill>
                  <a:srgbClr val="91612F"/>
                </a:solidFill>
                <a:latin typeface="Linux Biolinum"/>
              </a:rPr>
              <a:t>Did you know...?</a:t>
            </a:r>
          </a:p>
        </p:txBody>
      </p:sp>
      <p:sp>
        <p:nvSpPr>
          <p:cNvPr id="5" name="TextBox 5"/>
          <p:cNvSpPr txBox="1"/>
          <p:nvPr/>
        </p:nvSpPr>
        <p:spPr>
          <a:xfrm>
            <a:off x="9975291" y="4326821"/>
            <a:ext cx="5958696" cy="4386304"/>
          </a:xfrm>
          <a:prstGeom prst="rect">
            <a:avLst/>
          </a:prstGeom>
        </p:spPr>
        <p:txBody>
          <a:bodyPr lIns="0" tIns="0" rIns="0" bIns="0" rtlCol="0" anchor="t">
            <a:spAutoFit/>
          </a:bodyPr>
          <a:lstStyle/>
          <a:p>
            <a:pPr>
              <a:lnSpc>
                <a:spcPts val="5040"/>
              </a:lnSpc>
            </a:pPr>
            <a:r>
              <a:rPr lang="en-US" sz="3600">
                <a:solidFill>
                  <a:srgbClr val="91612F"/>
                </a:solidFill>
                <a:latin typeface="Assistant Regular"/>
              </a:rPr>
              <a:t>Pretend you don’t know me. What do you think you know just by looking at me?</a:t>
            </a:r>
          </a:p>
          <a:p>
            <a:pPr>
              <a:lnSpc>
                <a:spcPts val="5040"/>
              </a:lnSpc>
            </a:pPr>
            <a:endParaRPr lang="en-US" sz="3600">
              <a:solidFill>
                <a:srgbClr val="91612F"/>
              </a:solidFill>
              <a:latin typeface="Assistant Regular"/>
            </a:endParaRPr>
          </a:p>
          <a:p>
            <a:pPr>
              <a:lnSpc>
                <a:spcPts val="5040"/>
              </a:lnSpc>
            </a:pPr>
            <a:r>
              <a:rPr lang="en-US" sz="3600">
                <a:solidFill>
                  <a:srgbClr val="91612F"/>
                </a:solidFill>
                <a:latin typeface="Assistant Regular"/>
              </a:rPr>
              <a:t>Is there a lot you can tell about someone just by looking at them?</a:t>
            </a:r>
          </a:p>
        </p:txBody>
      </p:sp>
      <p:pic>
        <p:nvPicPr>
          <p:cNvPr id="6" name="Picture 6"/>
          <p:cNvPicPr>
            <a:picLocks noChangeAspect="1"/>
          </p:cNvPicPr>
          <p:nvPr/>
        </p:nvPicPr>
        <p:blipFill>
          <a:blip r:embed="rId5"/>
          <a:srcRect/>
          <a:stretch>
            <a:fillRect/>
          </a:stretch>
        </p:blipFill>
        <p:spPr>
          <a:xfrm rot="-5400000">
            <a:off x="15572615" y="-1736148"/>
            <a:ext cx="1691219" cy="4627715"/>
          </a:xfrm>
          <a:prstGeom prst="rect">
            <a:avLst/>
          </a:prstGeom>
        </p:spPr>
      </p:pic>
      <p:pic>
        <p:nvPicPr>
          <p:cNvPr id="7" name="Picture 7"/>
          <p:cNvPicPr>
            <a:picLocks noChangeAspect="1"/>
          </p:cNvPicPr>
          <p:nvPr/>
        </p:nvPicPr>
        <p:blipFill>
          <a:blip r:embed="rId6"/>
          <a:srcRect/>
          <a:stretch>
            <a:fillRect/>
          </a:stretch>
        </p:blipFill>
        <p:spPr>
          <a:xfrm>
            <a:off x="16418225" y="-267901"/>
            <a:ext cx="3583276" cy="3531156"/>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DC4F1C42362242A6C6B65E9A8A6654" ma:contentTypeVersion="14" ma:contentTypeDescription="Create a new document." ma:contentTypeScope="" ma:versionID="f238d5008c5413ac3e0585265b7d63b0">
  <xsd:schema xmlns:xsd="http://www.w3.org/2001/XMLSchema" xmlns:xs="http://www.w3.org/2001/XMLSchema" xmlns:p="http://schemas.microsoft.com/office/2006/metadata/properties" xmlns:ns2="62ea22f3-8c27-4f88-8d35-dd34ba299e3f" xmlns:ns3="bb12a9c8-dfbb-4a51-b352-0988ebe5ddce" targetNamespace="http://schemas.microsoft.com/office/2006/metadata/properties" ma:root="true" ma:fieldsID="c655387ea7cd5739a4e8588a94de3097" ns2:_="" ns3:_="">
    <xsd:import namespace="62ea22f3-8c27-4f88-8d35-dd34ba299e3f"/>
    <xsd:import namespace="bb12a9c8-dfbb-4a51-b352-0988ebe5ddce"/>
    <xsd:element name="properties">
      <xsd:complexType>
        <xsd:sequence>
          <xsd:element name="documentManagement">
            <xsd:complexType>
              <xsd:all>
                <xsd:element ref="ns2:PostType" minOccurs="0"/>
                <xsd:element ref="ns2:PostDate"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ea22f3-8c27-4f88-8d35-dd34ba299e3f" elementFormDefault="qualified">
    <xsd:import namespace="http://schemas.microsoft.com/office/2006/documentManagement/types"/>
    <xsd:import namespace="http://schemas.microsoft.com/office/infopath/2007/PartnerControls"/>
    <xsd:element name="PostType" ma:index="8" nillable="true" ma:displayName="Post Type" ma:format="Dropdown" ma:internalName="PostType">
      <xsd:simpleType>
        <xsd:restriction base="dms:Choice">
          <xsd:enumeration value="Self-care"/>
          <xsd:enumeration value="Service"/>
          <xsd:enumeration value="Program"/>
        </xsd:restriction>
      </xsd:simpleType>
    </xsd:element>
    <xsd:element name="PostDate" ma:index="9" nillable="true" ma:displayName="Post Date" ma:format="Dropdown" ma:internalName="PostDate">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12a9c8-dfbb-4a51-b352-0988ebe5ddc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ostDate xmlns="62ea22f3-8c27-4f88-8d35-dd34ba299e3f" xsi:nil="true"/>
    <PostType xmlns="62ea22f3-8c27-4f88-8d35-dd34ba299e3f" xsi:nil="true"/>
  </documentManagement>
</p:properties>
</file>

<file path=customXml/itemProps1.xml><?xml version="1.0" encoding="utf-8"?>
<ds:datastoreItem xmlns:ds="http://schemas.openxmlformats.org/officeDocument/2006/customXml" ds:itemID="{AABF380C-4161-4F03-862A-35B066B923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ea22f3-8c27-4f88-8d35-dd34ba299e3f"/>
    <ds:schemaRef ds:uri="bb12a9c8-dfbb-4a51-b352-0988ebe5d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03DAEB-8A81-4AEF-A511-CC8E19C2A975}">
  <ds:schemaRefs>
    <ds:schemaRef ds:uri="http://schemas.microsoft.com/sharepoint/v3/contenttype/forms"/>
  </ds:schemaRefs>
</ds:datastoreItem>
</file>

<file path=customXml/itemProps3.xml><?xml version="1.0" encoding="utf-8"?>
<ds:datastoreItem xmlns:ds="http://schemas.openxmlformats.org/officeDocument/2006/customXml" ds:itemID="{FA87384E-3DA4-417C-A1C4-073C3A377A1A}">
  <ds:schemaRefs>
    <ds:schemaRef ds:uri="http://schemas.microsoft.com/office/2006/metadata/properties"/>
    <ds:schemaRef ds:uri="http://schemas.microsoft.com/office/infopath/2007/PartnerControls"/>
    <ds:schemaRef ds:uri="62ea22f3-8c27-4f88-8d35-dd34ba299e3f"/>
  </ds:schemaRefs>
</ds:datastoreItem>
</file>

<file path=docProps/app.xml><?xml version="1.0" encoding="utf-8"?>
<Properties xmlns="http://schemas.openxmlformats.org/officeDocument/2006/extended-properties" xmlns:vt="http://schemas.openxmlformats.org/officeDocument/2006/docPropsVTypes">
  <TotalTime>31</TotalTime>
  <Words>2386</Words>
  <Application>Microsoft Office PowerPoint</Application>
  <PresentationFormat>Custom</PresentationFormat>
  <Paragraphs>227</Paragraphs>
  <Slides>18</Slides>
  <Notes>18</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Trefoil Sans</vt:lpstr>
      <vt:lpstr>Arial</vt:lpstr>
      <vt:lpstr>Trefoil Sans Medium</vt:lpstr>
      <vt:lpstr>Assistant Regular</vt:lpstr>
      <vt:lpstr>Segoe UI</vt:lpstr>
      <vt:lpstr>Assistant Regular Italics</vt:lpstr>
      <vt:lpstr>Calibri</vt:lpstr>
      <vt:lpstr>Linux Biolinum</vt:lpstr>
      <vt:lpstr>Linux Biolinum Bold</vt:lpstr>
      <vt:lpstr>Linux Biolinum Italics</vt:lpstr>
      <vt:lpstr>Office Theme</vt:lpstr>
      <vt:lpstr>JUNIOR DIVERSE. INCLUSIVE. TOGETHER. PATCH VIRTUAL MEETING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Junior Diverse. Inclusive. Together. Patch</dc:title>
  <dc:creator>Emily Schmall</dc:creator>
  <cp:lastModifiedBy>Emily Schmall</cp:lastModifiedBy>
  <cp:revision>1</cp:revision>
  <dcterms:created xsi:type="dcterms:W3CDTF">2006-08-16T00:00:00Z</dcterms:created>
  <dcterms:modified xsi:type="dcterms:W3CDTF">2020-08-07T19:06:36Z</dcterms:modified>
  <dc:identifier>DAEC2e20vXE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0x010100F9DC4F1C42362242A6C6B65E9A8A6654</vt:lpwstr>
  </property>
</Properties>
</file>