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76" r:id="rId5"/>
    <p:sldId id="282" r:id="rId6"/>
    <p:sldId id="283" r:id="rId7"/>
    <p:sldId id="277" r:id="rId8"/>
    <p:sldId id="256" r:id="rId9"/>
    <p:sldId id="257" r:id="rId10"/>
    <p:sldId id="258" r:id="rId11"/>
    <p:sldId id="259" r:id="rId12"/>
    <p:sldId id="260" r:id="rId13"/>
    <p:sldId id="261" r:id="rId14"/>
    <p:sldId id="262" r:id="rId15"/>
    <p:sldId id="263" r:id="rId16"/>
    <p:sldId id="268" r:id="rId17"/>
    <p:sldId id="264" r:id="rId18"/>
    <p:sldId id="265" r:id="rId19"/>
    <p:sldId id="266" r:id="rId20"/>
    <p:sldId id="267" r:id="rId21"/>
    <p:sldId id="278" r:id="rId22"/>
    <p:sldId id="269" r:id="rId23"/>
    <p:sldId id="270" r:id="rId24"/>
    <p:sldId id="271" r:id="rId25"/>
    <p:sldId id="272" r:id="rId26"/>
  </p:sldIdLst>
  <p:sldSz cx="18288000" cy="10287000"/>
  <p:notesSz cx="6858000" cy="9144000"/>
  <p:embeddedFontLst>
    <p:embeddedFont>
      <p:font typeface="Aleo Bold" panose="020B0604020202020204" charset="0"/>
      <p:regular r:id="rId28"/>
    </p:embeddedFont>
    <p:embeddedFont>
      <p:font typeface="Aloja" panose="020B0604020202020204" charset="0"/>
      <p:regular r:id="rId29"/>
    </p:embeddedFont>
    <p:embeddedFont>
      <p:font typeface="Arsenal" panose="020B0604020202020204" charset="0"/>
      <p:regular r:id="rId30"/>
    </p:embeddedFont>
    <p:embeddedFont>
      <p:font typeface="Arsenal Bold" panose="020B0604020202020204" charset="0"/>
      <p:regular r:id="rId31"/>
    </p:embeddedFont>
    <p:embeddedFont>
      <p:font typeface="Arsenal Bold Italics" panose="020B0604020202020204" charset="0"/>
      <p:regular r:id="rId32"/>
    </p:embeddedFont>
    <p:embeddedFont>
      <p:font typeface="Calibri" panose="020F0502020204030204" pitchFamily="34" charset="0"/>
      <p:regular r:id="rId33"/>
      <p:bold r:id="rId34"/>
      <p:italic r:id="rId35"/>
      <p:boldItalic r:id="rId36"/>
    </p:embeddedFont>
    <p:embeddedFont>
      <p:font typeface="Noto Serif Display Black" panose="020B0604020202020204" charset="0"/>
      <p:regular r:id="rId37"/>
    </p:embeddedFont>
    <p:embeddedFont>
      <p:font typeface="Noto Serif Display Black Italics" panose="020B0604020202020204"/>
      <p:regular r:id="rId38"/>
    </p:embeddedFont>
    <p:embeddedFont>
      <p:font typeface="Segoe UI" panose="020B0502040204020203" pitchFamily="34" charset="0"/>
      <p:regular r:id="rId39"/>
      <p:bold r:id="rId40"/>
      <p:italic r:id="rId41"/>
      <p:boldItalic r:id="rId42"/>
    </p:embeddedFont>
    <p:embeddedFont>
      <p:font typeface="Trefoil Sans" panose="00000500000000000000" pitchFamily="50" charset="0"/>
      <p:regular r:id="rId43"/>
      <p:bold r:id="rId44"/>
      <p:italic r:id="rId45"/>
    </p:embeddedFont>
    <p:embeddedFont>
      <p:font typeface="Trefoil Sans Medium" panose="00000600000000000000" pitchFamily="50" charset="0"/>
      <p:regular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9E82"/>
    <a:srgbClr val="5A35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D2619-2C6C-4827-8AB2-50E701F6437B}" v="9" dt="2020-08-07T16:20:36.304"/>
    <p1510:client id="{AD5BBE4F-382B-4D59-AB96-4494CA2397AA}" v="3" dt="2020-08-07T19:03:32.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4195" autoAdjust="0"/>
  </p:normalViewPr>
  <p:slideViewPr>
    <p:cSldViewPr>
      <p:cViewPr varScale="1">
        <p:scale>
          <a:sx n="55" d="100"/>
          <a:sy n="55" d="100"/>
        </p:scale>
        <p:origin x="16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6.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Schmall" userId="84198989-024f-47e1-ba10-c3ebf23c208b" providerId="ADAL" clId="{625D2619-2C6C-4827-8AB2-50E701F6437B}"/>
    <pc:docChg chg="modSld">
      <pc:chgData name="Emily Schmall" userId="84198989-024f-47e1-ba10-c3ebf23c208b" providerId="ADAL" clId="{625D2619-2C6C-4827-8AB2-50E701F6437B}" dt="2020-08-07T16:20:36.304" v="26" actId="207"/>
      <pc:docMkLst>
        <pc:docMk/>
      </pc:docMkLst>
      <pc:sldChg chg="modSp">
        <pc:chgData name="Emily Schmall" userId="84198989-024f-47e1-ba10-c3ebf23c208b" providerId="ADAL" clId="{625D2619-2C6C-4827-8AB2-50E701F6437B}" dt="2020-08-07T15:48:45.944" v="1" actId="1076"/>
        <pc:sldMkLst>
          <pc:docMk/>
          <pc:sldMk cId="0" sldId="257"/>
        </pc:sldMkLst>
        <pc:spChg chg="mod">
          <ac:chgData name="Emily Schmall" userId="84198989-024f-47e1-ba10-c3ebf23c208b" providerId="ADAL" clId="{625D2619-2C6C-4827-8AB2-50E701F6437B}" dt="2020-08-07T15:48:45.944" v="1" actId="1076"/>
          <ac:spMkLst>
            <pc:docMk/>
            <pc:sldMk cId="0" sldId="257"/>
            <ac:spMk id="8" creationId="{00000000-0000-0000-0000-000000000000}"/>
          </ac:spMkLst>
        </pc:spChg>
      </pc:sldChg>
      <pc:sldChg chg="modSp">
        <pc:chgData name="Emily Schmall" userId="84198989-024f-47e1-ba10-c3ebf23c208b" providerId="ADAL" clId="{625D2619-2C6C-4827-8AB2-50E701F6437B}" dt="2020-08-07T16:15:29.984" v="7" actId="1076"/>
        <pc:sldMkLst>
          <pc:docMk/>
          <pc:sldMk cId="0" sldId="261"/>
        </pc:sldMkLst>
        <pc:spChg chg="mod">
          <ac:chgData name="Emily Schmall" userId="84198989-024f-47e1-ba10-c3ebf23c208b" providerId="ADAL" clId="{625D2619-2C6C-4827-8AB2-50E701F6437B}" dt="2020-08-07T16:15:29.984" v="7" actId="1076"/>
          <ac:spMkLst>
            <pc:docMk/>
            <pc:sldMk cId="0" sldId="261"/>
            <ac:spMk id="3" creationId="{00000000-0000-0000-0000-000000000000}"/>
          </ac:spMkLst>
        </pc:spChg>
        <pc:spChg chg="mod">
          <ac:chgData name="Emily Schmall" userId="84198989-024f-47e1-ba10-c3ebf23c208b" providerId="ADAL" clId="{625D2619-2C6C-4827-8AB2-50E701F6437B}" dt="2020-08-07T16:15:27.116" v="6" actId="1076"/>
          <ac:spMkLst>
            <pc:docMk/>
            <pc:sldMk cId="0" sldId="261"/>
            <ac:spMk id="5" creationId="{00000000-0000-0000-0000-000000000000}"/>
          </ac:spMkLst>
        </pc:spChg>
        <pc:picChg chg="mod">
          <ac:chgData name="Emily Schmall" userId="84198989-024f-47e1-ba10-c3ebf23c208b" providerId="ADAL" clId="{625D2619-2C6C-4827-8AB2-50E701F6437B}" dt="2020-08-07T16:15:16.452" v="4" actId="1076"/>
          <ac:picMkLst>
            <pc:docMk/>
            <pc:sldMk cId="0" sldId="261"/>
            <ac:picMk id="4" creationId="{00000000-0000-0000-0000-000000000000}"/>
          </ac:picMkLst>
        </pc:picChg>
      </pc:sldChg>
      <pc:sldChg chg="modSp">
        <pc:chgData name="Emily Schmall" userId="84198989-024f-47e1-ba10-c3ebf23c208b" providerId="ADAL" clId="{625D2619-2C6C-4827-8AB2-50E701F6437B}" dt="2020-08-07T16:18:26.884" v="13" actId="1076"/>
        <pc:sldMkLst>
          <pc:docMk/>
          <pc:sldMk cId="0" sldId="267"/>
        </pc:sldMkLst>
        <pc:spChg chg="mod">
          <ac:chgData name="Emily Schmall" userId="84198989-024f-47e1-ba10-c3ebf23c208b" providerId="ADAL" clId="{625D2619-2C6C-4827-8AB2-50E701F6437B}" dt="2020-08-07T16:17:44.861" v="12" actId="207"/>
          <ac:spMkLst>
            <pc:docMk/>
            <pc:sldMk cId="0" sldId="267"/>
            <ac:spMk id="4" creationId="{00000000-0000-0000-0000-000000000000}"/>
          </ac:spMkLst>
        </pc:spChg>
        <pc:spChg chg="mod">
          <ac:chgData name="Emily Schmall" userId="84198989-024f-47e1-ba10-c3ebf23c208b" providerId="ADAL" clId="{625D2619-2C6C-4827-8AB2-50E701F6437B}" dt="2020-08-07T16:18:26.884" v="13" actId="1076"/>
          <ac:spMkLst>
            <pc:docMk/>
            <pc:sldMk cId="0" sldId="267"/>
            <ac:spMk id="5" creationId="{00000000-0000-0000-0000-000000000000}"/>
          </ac:spMkLst>
        </pc:spChg>
      </pc:sldChg>
      <pc:sldChg chg="addSp modSp">
        <pc:chgData name="Emily Schmall" userId="84198989-024f-47e1-ba10-c3ebf23c208b" providerId="ADAL" clId="{625D2619-2C6C-4827-8AB2-50E701F6437B}" dt="2020-08-07T16:20:36.304" v="26" actId="207"/>
        <pc:sldMkLst>
          <pc:docMk/>
          <pc:sldMk cId="0" sldId="270"/>
        </pc:sldMkLst>
        <pc:spChg chg="mod">
          <ac:chgData name="Emily Schmall" userId="84198989-024f-47e1-ba10-c3ebf23c208b" providerId="ADAL" clId="{625D2619-2C6C-4827-8AB2-50E701F6437B}" dt="2020-08-07T16:20:32.485" v="25" actId="1076"/>
          <ac:spMkLst>
            <pc:docMk/>
            <pc:sldMk cId="0" sldId="270"/>
            <ac:spMk id="7" creationId="{00000000-0000-0000-0000-000000000000}"/>
          </ac:spMkLst>
        </pc:spChg>
        <pc:spChg chg="add mod">
          <ac:chgData name="Emily Schmall" userId="84198989-024f-47e1-ba10-c3ebf23c208b" providerId="ADAL" clId="{625D2619-2C6C-4827-8AB2-50E701F6437B}" dt="2020-08-07T16:20:36.304" v="26" actId="207"/>
          <ac:spMkLst>
            <pc:docMk/>
            <pc:sldMk cId="0" sldId="270"/>
            <ac:spMk id="8" creationId="{CF805567-04E0-4A35-9CCF-1DD86F6FF391}"/>
          </ac:spMkLst>
        </pc:spChg>
      </pc:sldChg>
    </pc:docChg>
  </pc:docChgLst>
  <pc:docChgLst>
    <pc:chgData name="Lily Yu" userId="S::lily.yu@girlscoutsrv.org::827a3e77-ffa4-4962-80d0-a98755d4f73f" providerId="AD" clId="Web-{5269AAF7-D71A-4BBC-AA97-E0F406DBCFC5}"/>
    <pc:docChg chg="modSld">
      <pc:chgData name="Lily Yu" userId="S::lily.yu@girlscoutsrv.org::827a3e77-ffa4-4962-80d0-a98755d4f73f" providerId="AD" clId="Web-{5269AAF7-D71A-4BBC-AA97-E0F406DBCFC5}" dt="2020-07-21T19:30:15.144" v="40" actId="20577"/>
      <pc:docMkLst>
        <pc:docMk/>
      </pc:docMkLst>
      <pc:sldChg chg="modSp">
        <pc:chgData name="Lily Yu" userId="S::lily.yu@girlscoutsrv.org::827a3e77-ffa4-4962-80d0-a98755d4f73f" providerId="AD" clId="Web-{5269AAF7-D71A-4BBC-AA97-E0F406DBCFC5}" dt="2020-07-21T19:30:15.144" v="39" actId="20577"/>
        <pc:sldMkLst>
          <pc:docMk/>
          <pc:sldMk cId="771244560" sldId="276"/>
        </pc:sldMkLst>
        <pc:spChg chg="mod">
          <ac:chgData name="Lily Yu" userId="S::lily.yu@girlscoutsrv.org::827a3e77-ffa4-4962-80d0-a98755d4f73f" providerId="AD" clId="Web-{5269AAF7-D71A-4BBC-AA97-E0F406DBCFC5}" dt="2020-07-21T19:30:15.144" v="39" actId="20577"/>
          <ac:spMkLst>
            <pc:docMk/>
            <pc:sldMk cId="771244560" sldId="276"/>
            <ac:spMk id="3" creationId="{01F8D385-175D-4490-A08A-04AE2C343E0D}"/>
          </ac:spMkLst>
        </pc:spChg>
      </pc:sldChg>
    </pc:docChg>
  </pc:docChgLst>
  <pc:docChgLst>
    <pc:chgData name="Emily Schmall" userId="S::emily.schmall@girlscoutsrv.org::84198989-024f-47e1-ba10-c3ebf23c208b" providerId="AD" clId="Web-{116780D8-3A09-409A-8BE8-2B9485F3AA70}"/>
    <pc:docChg chg="modSld">
      <pc:chgData name="Emily Schmall" userId="S::emily.schmall@girlscoutsrv.org::84198989-024f-47e1-ba10-c3ebf23c208b" providerId="AD" clId="Web-{116780D8-3A09-409A-8BE8-2B9485F3AA70}" dt="2020-07-29T21:23:58.015" v="105"/>
      <pc:docMkLst>
        <pc:docMk/>
      </pc:docMkLst>
      <pc:sldChg chg="modNotes">
        <pc:chgData name="Emily Schmall" userId="S::emily.schmall@girlscoutsrv.org::84198989-024f-47e1-ba10-c3ebf23c208b" providerId="AD" clId="Web-{116780D8-3A09-409A-8BE8-2B9485F3AA70}" dt="2020-07-29T21:20:46.544" v="1"/>
        <pc:sldMkLst>
          <pc:docMk/>
          <pc:sldMk cId="0" sldId="261"/>
        </pc:sldMkLst>
      </pc:sldChg>
      <pc:sldChg chg="modSp">
        <pc:chgData name="Emily Schmall" userId="S::emily.schmall@girlscoutsrv.org::84198989-024f-47e1-ba10-c3ebf23c208b" providerId="AD" clId="Web-{116780D8-3A09-409A-8BE8-2B9485F3AA70}" dt="2020-07-29T21:23:58.015" v="105"/>
        <pc:sldMkLst>
          <pc:docMk/>
          <pc:sldMk cId="3510214564" sldId="277"/>
        </pc:sldMkLst>
        <pc:graphicFrameChg chg="mod modGraphic">
          <ac:chgData name="Emily Schmall" userId="S::emily.schmall@girlscoutsrv.org::84198989-024f-47e1-ba10-c3ebf23c208b" providerId="AD" clId="Web-{116780D8-3A09-409A-8BE8-2B9485F3AA70}" dt="2020-07-29T21:23:58.015" v="105"/>
          <ac:graphicFrameMkLst>
            <pc:docMk/>
            <pc:sldMk cId="3510214564" sldId="277"/>
            <ac:graphicFrameMk id="11" creationId="{89E72CE7-50D5-43C4-B9F6-64FA232553D8}"/>
          </ac:graphicFrameMkLst>
        </pc:graphicFrameChg>
      </pc:sldChg>
    </pc:docChg>
  </pc:docChgLst>
  <pc:docChgLst>
    <pc:chgData name="Lily Yu" userId="827a3e77-ffa4-4962-80d0-a98755d4f73f" providerId="ADAL" clId="{201B9B42-7EB5-4172-BC23-612EC8237AAA}"/>
    <pc:docChg chg="undo custSel addSld delSld modSld sldOrd">
      <pc:chgData name="Lily Yu" userId="827a3e77-ffa4-4962-80d0-a98755d4f73f" providerId="ADAL" clId="{201B9B42-7EB5-4172-BC23-612EC8237AAA}" dt="2020-07-31T15:35:50.314" v="3047" actId="20577"/>
      <pc:docMkLst>
        <pc:docMk/>
      </pc:docMkLst>
      <pc:sldChg chg="modNotesTx">
        <pc:chgData name="Lily Yu" userId="827a3e77-ffa4-4962-80d0-a98755d4f73f" providerId="ADAL" clId="{201B9B42-7EB5-4172-BC23-612EC8237AAA}" dt="2020-07-21T19:03:19.898" v="336" actId="20577"/>
        <pc:sldMkLst>
          <pc:docMk/>
          <pc:sldMk cId="0" sldId="256"/>
        </pc:sldMkLst>
      </pc:sldChg>
      <pc:sldChg chg="modSp">
        <pc:chgData name="Lily Yu" userId="827a3e77-ffa4-4962-80d0-a98755d4f73f" providerId="ADAL" clId="{201B9B42-7EB5-4172-BC23-612EC8237AAA}" dt="2020-07-21T19:33:55.914" v="2577" actId="15"/>
        <pc:sldMkLst>
          <pc:docMk/>
          <pc:sldMk cId="0" sldId="257"/>
        </pc:sldMkLst>
        <pc:spChg chg="mod">
          <ac:chgData name="Lily Yu" userId="827a3e77-ffa4-4962-80d0-a98755d4f73f" providerId="ADAL" clId="{201B9B42-7EB5-4172-BC23-612EC8237AAA}" dt="2020-07-21T19:33:55.914" v="2577" actId="15"/>
          <ac:spMkLst>
            <pc:docMk/>
            <pc:sldMk cId="0" sldId="257"/>
            <ac:spMk id="5" creationId="{00000000-0000-0000-0000-000000000000}"/>
          </ac:spMkLst>
        </pc:spChg>
        <pc:spChg chg="mod">
          <ac:chgData name="Lily Yu" userId="827a3e77-ffa4-4962-80d0-a98755d4f73f" providerId="ADAL" clId="{201B9B42-7EB5-4172-BC23-612EC8237AAA}" dt="2020-07-21T19:33:33.646" v="2576" actId="1076"/>
          <ac:spMkLst>
            <pc:docMk/>
            <pc:sldMk cId="0" sldId="257"/>
            <ac:spMk id="8" creationId="{00000000-0000-0000-0000-000000000000}"/>
          </ac:spMkLst>
        </pc:spChg>
      </pc:sldChg>
      <pc:sldChg chg="modSp">
        <pc:chgData name="Lily Yu" userId="827a3e77-ffa4-4962-80d0-a98755d4f73f" providerId="ADAL" clId="{201B9B42-7EB5-4172-BC23-612EC8237AAA}" dt="2020-07-21T19:34:17.536" v="2583" actId="20577"/>
        <pc:sldMkLst>
          <pc:docMk/>
          <pc:sldMk cId="0" sldId="258"/>
        </pc:sldMkLst>
        <pc:spChg chg="mod">
          <ac:chgData name="Lily Yu" userId="827a3e77-ffa4-4962-80d0-a98755d4f73f" providerId="ADAL" clId="{201B9B42-7EB5-4172-BC23-612EC8237AAA}" dt="2020-07-21T19:34:17.536" v="2583" actId="20577"/>
          <ac:spMkLst>
            <pc:docMk/>
            <pc:sldMk cId="0" sldId="258"/>
            <ac:spMk id="5" creationId="{00000000-0000-0000-0000-000000000000}"/>
          </ac:spMkLst>
        </pc:spChg>
      </pc:sldChg>
      <pc:sldChg chg="modNotesTx">
        <pc:chgData name="Lily Yu" userId="827a3e77-ffa4-4962-80d0-a98755d4f73f" providerId="ADAL" clId="{201B9B42-7EB5-4172-BC23-612EC8237AAA}" dt="2020-07-21T19:04:08.458" v="337" actId="20577"/>
        <pc:sldMkLst>
          <pc:docMk/>
          <pc:sldMk cId="0" sldId="260"/>
        </pc:sldMkLst>
      </pc:sldChg>
      <pc:sldChg chg="modNotesTx">
        <pc:chgData name="Lily Yu" userId="827a3e77-ffa4-4962-80d0-a98755d4f73f" providerId="ADAL" clId="{201B9B42-7EB5-4172-BC23-612EC8237AAA}" dt="2020-07-24T21:53:01.431" v="2605" actId="20577"/>
        <pc:sldMkLst>
          <pc:docMk/>
          <pc:sldMk cId="0" sldId="261"/>
        </pc:sldMkLst>
      </pc:sldChg>
      <pc:sldChg chg="modSp modNotesTx">
        <pc:chgData name="Lily Yu" userId="827a3e77-ffa4-4962-80d0-a98755d4f73f" providerId="ADAL" clId="{201B9B42-7EB5-4172-BC23-612EC8237AAA}" dt="2020-07-21T19:07:08.938" v="909" actId="20577"/>
        <pc:sldMkLst>
          <pc:docMk/>
          <pc:sldMk cId="0" sldId="262"/>
        </pc:sldMkLst>
        <pc:spChg chg="mod">
          <ac:chgData name="Lily Yu" userId="827a3e77-ffa4-4962-80d0-a98755d4f73f" providerId="ADAL" clId="{201B9B42-7EB5-4172-BC23-612EC8237AAA}" dt="2020-07-21T18:56:01.329" v="163" actId="1076"/>
          <ac:spMkLst>
            <pc:docMk/>
            <pc:sldMk cId="0" sldId="262"/>
            <ac:spMk id="5" creationId="{00000000-0000-0000-0000-000000000000}"/>
          </ac:spMkLst>
        </pc:spChg>
        <pc:picChg chg="mod">
          <ac:chgData name="Lily Yu" userId="827a3e77-ffa4-4962-80d0-a98755d4f73f" providerId="ADAL" clId="{201B9B42-7EB5-4172-BC23-612EC8237AAA}" dt="2020-07-21T18:55:56.930" v="161" actId="1076"/>
          <ac:picMkLst>
            <pc:docMk/>
            <pc:sldMk cId="0" sldId="262"/>
            <ac:picMk id="4" creationId="{00000000-0000-0000-0000-000000000000}"/>
          </ac:picMkLst>
        </pc:picChg>
      </pc:sldChg>
      <pc:sldChg chg="modNotesTx">
        <pc:chgData name="Lily Yu" userId="827a3e77-ffa4-4962-80d0-a98755d4f73f" providerId="ADAL" clId="{201B9B42-7EB5-4172-BC23-612EC8237AAA}" dt="2020-07-21T19:07:19.108" v="910" actId="20577"/>
        <pc:sldMkLst>
          <pc:docMk/>
          <pc:sldMk cId="0" sldId="263"/>
        </pc:sldMkLst>
      </pc:sldChg>
      <pc:sldChg chg="modSp modNotesTx">
        <pc:chgData name="Lily Yu" userId="827a3e77-ffa4-4962-80d0-a98755d4f73f" providerId="ADAL" clId="{201B9B42-7EB5-4172-BC23-612EC8237AAA}" dt="2020-07-24T21:53:41.840" v="2669" actId="20577"/>
        <pc:sldMkLst>
          <pc:docMk/>
          <pc:sldMk cId="0" sldId="264"/>
        </pc:sldMkLst>
        <pc:spChg chg="mod">
          <ac:chgData name="Lily Yu" userId="827a3e77-ffa4-4962-80d0-a98755d4f73f" providerId="ADAL" clId="{201B9B42-7EB5-4172-BC23-612EC8237AAA}" dt="2020-07-21T19:09:45.392" v="1120" actId="1076"/>
          <ac:spMkLst>
            <pc:docMk/>
            <pc:sldMk cId="0" sldId="264"/>
            <ac:spMk id="7" creationId="{00000000-0000-0000-0000-000000000000}"/>
          </ac:spMkLst>
        </pc:spChg>
        <pc:spChg chg="mod">
          <ac:chgData name="Lily Yu" userId="827a3e77-ffa4-4962-80d0-a98755d4f73f" providerId="ADAL" clId="{201B9B42-7EB5-4172-BC23-612EC8237AAA}" dt="2020-07-21T19:09:34.105" v="1119" actId="20577"/>
          <ac:spMkLst>
            <pc:docMk/>
            <pc:sldMk cId="0" sldId="264"/>
            <ac:spMk id="8" creationId="{00000000-0000-0000-0000-000000000000}"/>
          </ac:spMkLst>
        </pc:spChg>
      </pc:sldChg>
      <pc:sldChg chg="modSp">
        <pc:chgData name="Lily Yu" userId="827a3e77-ffa4-4962-80d0-a98755d4f73f" providerId="ADAL" clId="{201B9B42-7EB5-4172-BC23-612EC8237AAA}" dt="2020-07-21T19:10:41.609" v="1161" actId="1076"/>
        <pc:sldMkLst>
          <pc:docMk/>
          <pc:sldMk cId="0" sldId="265"/>
        </pc:sldMkLst>
        <pc:picChg chg="mod">
          <ac:chgData name="Lily Yu" userId="827a3e77-ffa4-4962-80d0-a98755d4f73f" providerId="ADAL" clId="{201B9B42-7EB5-4172-BC23-612EC8237AAA}" dt="2020-07-21T19:10:41.609" v="1161" actId="1076"/>
          <ac:picMkLst>
            <pc:docMk/>
            <pc:sldMk cId="0" sldId="265"/>
            <ac:picMk id="17" creationId="{00000000-0000-0000-0000-000000000000}"/>
          </ac:picMkLst>
        </pc:picChg>
      </pc:sldChg>
      <pc:sldChg chg="addSp modSp modNotesTx">
        <pc:chgData name="Lily Yu" userId="827a3e77-ffa4-4962-80d0-a98755d4f73f" providerId="ADAL" clId="{201B9B42-7EB5-4172-BC23-612EC8237AAA}" dt="2020-07-21T19:37:07.528" v="2598" actId="1076"/>
        <pc:sldMkLst>
          <pc:docMk/>
          <pc:sldMk cId="0" sldId="266"/>
        </pc:sldMkLst>
        <pc:spChg chg="mod">
          <ac:chgData name="Lily Yu" userId="827a3e77-ffa4-4962-80d0-a98755d4f73f" providerId="ADAL" clId="{201B9B42-7EB5-4172-BC23-612EC8237AAA}" dt="2020-07-21T19:13:22.521" v="1273" actId="1076"/>
          <ac:spMkLst>
            <pc:docMk/>
            <pc:sldMk cId="0" sldId="266"/>
            <ac:spMk id="6" creationId="{00000000-0000-0000-0000-000000000000}"/>
          </ac:spMkLst>
        </pc:spChg>
        <pc:spChg chg="mod">
          <ac:chgData name="Lily Yu" userId="827a3e77-ffa4-4962-80d0-a98755d4f73f" providerId="ADAL" clId="{201B9B42-7EB5-4172-BC23-612EC8237AAA}" dt="2020-07-21T19:35:51.825" v="2587" actId="14100"/>
          <ac:spMkLst>
            <pc:docMk/>
            <pc:sldMk cId="0" sldId="266"/>
            <ac:spMk id="7" creationId="{00000000-0000-0000-0000-000000000000}"/>
          </ac:spMkLst>
        </pc:spChg>
        <pc:spChg chg="add mod">
          <ac:chgData name="Lily Yu" userId="827a3e77-ffa4-4962-80d0-a98755d4f73f" providerId="ADAL" clId="{201B9B42-7EB5-4172-BC23-612EC8237AAA}" dt="2020-07-21T19:35:56.511" v="2588" actId="14100"/>
          <ac:spMkLst>
            <pc:docMk/>
            <pc:sldMk cId="0" sldId="266"/>
            <ac:spMk id="8" creationId="{AA04754F-2E9F-43A7-AAD1-7041989BC9FA}"/>
          </ac:spMkLst>
        </pc:spChg>
        <pc:grpChg chg="mod">
          <ac:chgData name="Lily Yu" userId="827a3e77-ffa4-4962-80d0-a98755d4f73f" providerId="ADAL" clId="{201B9B42-7EB5-4172-BC23-612EC8237AAA}" dt="2020-07-21T19:37:06.078" v="2597" actId="1076"/>
          <ac:grpSpMkLst>
            <pc:docMk/>
            <pc:sldMk cId="0" sldId="266"/>
            <ac:grpSpMk id="2" creationId="{00000000-0000-0000-0000-000000000000}"/>
          </ac:grpSpMkLst>
        </pc:grpChg>
        <pc:picChg chg="mod">
          <ac:chgData name="Lily Yu" userId="827a3e77-ffa4-4962-80d0-a98755d4f73f" providerId="ADAL" clId="{201B9B42-7EB5-4172-BC23-612EC8237AAA}" dt="2020-07-21T19:37:07.528" v="2598" actId="1076"/>
          <ac:picMkLst>
            <pc:docMk/>
            <pc:sldMk cId="0" sldId="266"/>
            <ac:picMk id="5" creationId="{00000000-0000-0000-0000-000000000000}"/>
          </ac:picMkLst>
        </pc:picChg>
      </pc:sldChg>
      <pc:sldChg chg="modNotesTx">
        <pc:chgData name="Lily Yu" userId="827a3e77-ffa4-4962-80d0-a98755d4f73f" providerId="ADAL" clId="{201B9B42-7EB5-4172-BC23-612EC8237AAA}" dt="2020-07-21T19:16:57.509" v="1777" actId="20577"/>
        <pc:sldMkLst>
          <pc:docMk/>
          <pc:sldMk cId="0" sldId="267"/>
        </pc:sldMkLst>
      </pc:sldChg>
      <pc:sldChg chg="addSp modSp ord modAnim modNotesTx">
        <pc:chgData name="Lily Yu" userId="827a3e77-ffa4-4962-80d0-a98755d4f73f" providerId="ADAL" clId="{201B9B42-7EB5-4172-BC23-612EC8237AAA}" dt="2020-07-21T19:08:43.706" v="1089" actId="20577"/>
        <pc:sldMkLst>
          <pc:docMk/>
          <pc:sldMk cId="0" sldId="268"/>
        </pc:sldMkLst>
        <pc:spChg chg="mod">
          <ac:chgData name="Lily Yu" userId="827a3e77-ffa4-4962-80d0-a98755d4f73f" providerId="ADAL" clId="{201B9B42-7EB5-4172-BC23-612EC8237AAA}" dt="2020-07-21T18:57:45.773" v="184" actId="20577"/>
          <ac:spMkLst>
            <pc:docMk/>
            <pc:sldMk cId="0" sldId="268"/>
            <ac:spMk id="4" creationId="{00000000-0000-0000-0000-000000000000}"/>
          </ac:spMkLst>
        </pc:spChg>
        <pc:picChg chg="add mod">
          <ac:chgData name="Lily Yu" userId="827a3e77-ffa4-4962-80d0-a98755d4f73f" providerId="ADAL" clId="{201B9B42-7EB5-4172-BC23-612EC8237AAA}" dt="2020-07-21T19:08:03.986" v="916" actId="1076"/>
          <ac:picMkLst>
            <pc:docMk/>
            <pc:sldMk cId="0" sldId="268"/>
            <ac:picMk id="5" creationId="{12C3AAB4-5CEE-4696-AE04-7B3FF51AC2AB}"/>
          </ac:picMkLst>
        </pc:picChg>
      </pc:sldChg>
      <pc:sldChg chg="modSp modNotesTx">
        <pc:chgData name="Lily Yu" userId="827a3e77-ffa4-4962-80d0-a98755d4f73f" providerId="ADAL" clId="{201B9B42-7EB5-4172-BC23-612EC8237AAA}" dt="2020-07-21T19:36:36.150" v="2591" actId="1076"/>
        <pc:sldMkLst>
          <pc:docMk/>
          <pc:sldMk cId="0" sldId="270"/>
        </pc:sldMkLst>
        <pc:spChg chg="mod">
          <ac:chgData name="Lily Yu" userId="827a3e77-ffa4-4962-80d0-a98755d4f73f" providerId="ADAL" clId="{201B9B42-7EB5-4172-BC23-612EC8237AAA}" dt="2020-07-21T19:35:41.005" v="2585" actId="20577"/>
          <ac:spMkLst>
            <pc:docMk/>
            <pc:sldMk cId="0" sldId="270"/>
            <ac:spMk id="7" creationId="{00000000-0000-0000-0000-000000000000}"/>
          </ac:spMkLst>
        </pc:spChg>
        <pc:grpChg chg="mod">
          <ac:chgData name="Lily Yu" userId="827a3e77-ffa4-4962-80d0-a98755d4f73f" providerId="ADAL" clId="{201B9B42-7EB5-4172-BC23-612EC8237AAA}" dt="2020-07-21T19:36:36.150" v="2591" actId="1076"/>
          <ac:grpSpMkLst>
            <pc:docMk/>
            <pc:sldMk cId="0" sldId="270"/>
            <ac:grpSpMk id="2" creationId="{00000000-0000-0000-0000-000000000000}"/>
          </ac:grpSpMkLst>
        </pc:grpChg>
      </pc:sldChg>
      <pc:sldChg chg="modNotesTx">
        <pc:chgData name="Lily Yu" userId="827a3e77-ffa4-4962-80d0-a98755d4f73f" providerId="ADAL" clId="{201B9B42-7EB5-4172-BC23-612EC8237AAA}" dt="2020-07-21T19:28:26.843" v="2251" actId="20577"/>
        <pc:sldMkLst>
          <pc:docMk/>
          <pc:sldMk cId="0" sldId="271"/>
        </pc:sldMkLst>
      </pc:sldChg>
      <pc:sldChg chg="addSp modSp modNotesTx">
        <pc:chgData name="Lily Yu" userId="827a3e77-ffa4-4962-80d0-a98755d4f73f" providerId="ADAL" clId="{201B9B42-7EB5-4172-BC23-612EC8237AAA}" dt="2020-07-27T18:27:19.517" v="2695" actId="1076"/>
        <pc:sldMkLst>
          <pc:docMk/>
          <pc:sldMk cId="0" sldId="272"/>
        </pc:sldMkLst>
        <pc:spChg chg="mod">
          <ac:chgData name="Lily Yu" userId="827a3e77-ffa4-4962-80d0-a98755d4f73f" providerId="ADAL" clId="{201B9B42-7EB5-4172-BC23-612EC8237AAA}" dt="2020-07-27T18:27:16.734" v="2694" actId="1036"/>
          <ac:spMkLst>
            <pc:docMk/>
            <pc:sldMk cId="0" sldId="272"/>
            <ac:spMk id="2" creationId="{00000000-0000-0000-0000-000000000000}"/>
          </ac:spMkLst>
        </pc:spChg>
        <pc:spChg chg="mod">
          <ac:chgData name="Lily Yu" userId="827a3e77-ffa4-4962-80d0-a98755d4f73f" providerId="ADAL" clId="{201B9B42-7EB5-4172-BC23-612EC8237AAA}" dt="2020-07-27T18:27:12.453" v="2682" actId="1036"/>
          <ac:spMkLst>
            <pc:docMk/>
            <pc:sldMk cId="0" sldId="272"/>
            <ac:spMk id="7" creationId="{00000000-0000-0000-0000-000000000000}"/>
          </ac:spMkLst>
        </pc:spChg>
        <pc:picChg chg="add mod">
          <ac:chgData name="Lily Yu" userId="827a3e77-ffa4-4962-80d0-a98755d4f73f" providerId="ADAL" clId="{201B9B42-7EB5-4172-BC23-612EC8237AAA}" dt="2020-07-27T18:27:19.517" v="2695" actId="1076"/>
          <ac:picMkLst>
            <pc:docMk/>
            <pc:sldMk cId="0" sldId="272"/>
            <ac:picMk id="8" creationId="{90B4E9FC-4D64-45FB-B54D-89C9077A3068}"/>
          </ac:picMkLst>
        </pc:picChg>
      </pc:sldChg>
      <pc:sldChg chg="addSp delSp add del">
        <pc:chgData name="Lily Yu" userId="827a3e77-ffa4-4962-80d0-a98755d4f73f" providerId="ADAL" clId="{201B9B42-7EB5-4172-BC23-612EC8237AAA}" dt="2020-07-21T18:52:59.737" v="4" actId="2696"/>
        <pc:sldMkLst>
          <pc:docMk/>
          <pc:sldMk cId="3366024779" sldId="273"/>
        </pc:sldMkLst>
        <pc:spChg chg="add del">
          <ac:chgData name="Lily Yu" userId="827a3e77-ffa4-4962-80d0-a98755d4f73f" providerId="ADAL" clId="{201B9B42-7EB5-4172-BC23-612EC8237AAA}" dt="2020-07-21T18:51:31.102" v="2"/>
          <ac:spMkLst>
            <pc:docMk/>
            <pc:sldMk cId="3366024779" sldId="273"/>
            <ac:spMk id="4" creationId="{4E393AC3-800B-4A26-88F8-22EE624CC611}"/>
          </ac:spMkLst>
        </pc:spChg>
      </pc:sldChg>
      <pc:sldChg chg="modSp add modNotesTx">
        <pc:chgData name="Lily Yu" userId="827a3e77-ffa4-4962-80d0-a98755d4f73f" providerId="ADAL" clId="{201B9B42-7EB5-4172-BC23-612EC8237AAA}" dt="2020-07-31T15:21:08.631" v="2702" actId="20577"/>
        <pc:sldMkLst>
          <pc:docMk/>
          <pc:sldMk cId="771244560" sldId="276"/>
        </pc:sldMkLst>
        <pc:spChg chg="mod">
          <ac:chgData name="Lily Yu" userId="827a3e77-ffa4-4962-80d0-a98755d4f73f" providerId="ADAL" clId="{201B9B42-7EB5-4172-BC23-612EC8237AAA}" dt="2020-07-21T18:53:24.020" v="59" actId="404"/>
          <ac:spMkLst>
            <pc:docMk/>
            <pc:sldMk cId="771244560" sldId="276"/>
            <ac:spMk id="2" creationId="{F48EFB8C-3C0E-4B15-80FB-B5105C51C552}"/>
          </ac:spMkLst>
        </pc:spChg>
        <pc:spChg chg="mod">
          <ac:chgData name="Lily Yu" userId="827a3e77-ffa4-4962-80d0-a98755d4f73f" providerId="ADAL" clId="{201B9B42-7EB5-4172-BC23-612EC8237AAA}" dt="2020-07-21T19:10:25.703" v="1159" actId="20577"/>
          <ac:spMkLst>
            <pc:docMk/>
            <pc:sldMk cId="771244560" sldId="276"/>
            <ac:spMk id="3" creationId="{01F8D385-175D-4490-A08A-04AE2C343E0D}"/>
          </ac:spMkLst>
        </pc:spChg>
      </pc:sldChg>
      <pc:sldChg chg="modSp add">
        <pc:chgData name="Lily Yu" userId="827a3e77-ffa4-4962-80d0-a98755d4f73f" providerId="ADAL" clId="{201B9B42-7EB5-4172-BC23-612EC8237AAA}" dt="2020-07-31T15:35:50.314" v="3047" actId="20577"/>
        <pc:sldMkLst>
          <pc:docMk/>
          <pc:sldMk cId="3510214564" sldId="277"/>
        </pc:sldMkLst>
        <pc:spChg chg="mod">
          <ac:chgData name="Lily Yu" userId="827a3e77-ffa4-4962-80d0-a98755d4f73f" providerId="ADAL" clId="{201B9B42-7EB5-4172-BC23-612EC8237AAA}" dt="2020-07-21T18:54:11.723" v="119" actId="403"/>
          <ac:spMkLst>
            <pc:docMk/>
            <pc:sldMk cId="3510214564" sldId="277"/>
            <ac:spMk id="14" creationId="{62521962-B303-47E6-AEB4-01EE8288013A}"/>
          </ac:spMkLst>
        </pc:spChg>
        <pc:graphicFrameChg chg="mod modGraphic">
          <ac:chgData name="Lily Yu" userId="827a3e77-ffa4-4962-80d0-a98755d4f73f" providerId="ADAL" clId="{201B9B42-7EB5-4172-BC23-612EC8237AAA}" dt="2020-07-31T15:35:50.314" v="3047" actId="20577"/>
          <ac:graphicFrameMkLst>
            <pc:docMk/>
            <pc:sldMk cId="3510214564" sldId="277"/>
            <ac:graphicFrameMk id="11" creationId="{89E72CE7-50D5-43C4-B9F6-64FA232553D8}"/>
          </ac:graphicFrameMkLst>
        </pc:graphicFrameChg>
      </pc:sldChg>
      <pc:sldChg chg="addSp delSp modSp add ord modAnim modNotesTx">
        <pc:chgData name="Lily Yu" userId="827a3e77-ffa4-4962-80d0-a98755d4f73f" providerId="ADAL" clId="{201B9B42-7EB5-4172-BC23-612EC8237AAA}" dt="2020-07-21T19:17:53.869" v="1833" actId="1076"/>
        <pc:sldMkLst>
          <pc:docMk/>
          <pc:sldMk cId="3476861594" sldId="278"/>
        </pc:sldMkLst>
        <pc:spChg chg="mod topLvl">
          <ac:chgData name="Lily Yu" userId="827a3e77-ffa4-4962-80d0-a98755d4f73f" providerId="ADAL" clId="{201B9B42-7EB5-4172-BC23-612EC8237AAA}" dt="2020-07-21T18:58:44.797" v="231" actId="1076"/>
          <ac:spMkLst>
            <pc:docMk/>
            <pc:sldMk cId="3476861594" sldId="278"/>
            <ac:spMk id="4" creationId="{00000000-0000-0000-0000-000000000000}"/>
          </ac:spMkLst>
        </pc:spChg>
        <pc:spChg chg="del mod topLvl">
          <ac:chgData name="Lily Yu" userId="827a3e77-ffa4-4962-80d0-a98755d4f73f" providerId="ADAL" clId="{201B9B42-7EB5-4172-BC23-612EC8237AAA}" dt="2020-07-21T18:58:14.997" v="190" actId="478"/>
          <ac:spMkLst>
            <pc:docMk/>
            <pc:sldMk cId="3476861594" sldId="278"/>
            <ac:spMk id="5" creationId="{00000000-0000-0000-0000-000000000000}"/>
          </ac:spMkLst>
        </pc:spChg>
        <pc:spChg chg="del mod">
          <ac:chgData name="Lily Yu" userId="827a3e77-ffa4-4962-80d0-a98755d4f73f" providerId="ADAL" clId="{201B9B42-7EB5-4172-BC23-612EC8237AAA}" dt="2020-07-21T18:58:13.098" v="189" actId="478"/>
          <ac:spMkLst>
            <pc:docMk/>
            <pc:sldMk cId="3476861594" sldId="278"/>
            <ac:spMk id="8" creationId="{00000000-0000-0000-0000-000000000000}"/>
          </ac:spMkLst>
        </pc:spChg>
        <pc:grpChg chg="del">
          <ac:chgData name="Lily Yu" userId="827a3e77-ffa4-4962-80d0-a98755d4f73f" providerId="ADAL" clId="{201B9B42-7EB5-4172-BC23-612EC8237AAA}" dt="2020-07-21T18:58:09.671" v="187" actId="165"/>
          <ac:grpSpMkLst>
            <pc:docMk/>
            <pc:sldMk cId="3476861594" sldId="278"/>
            <ac:grpSpMk id="3" creationId="{00000000-0000-0000-0000-000000000000}"/>
          </ac:grpSpMkLst>
        </pc:grpChg>
        <pc:picChg chg="add mod">
          <ac:chgData name="Lily Yu" userId="827a3e77-ffa4-4962-80d0-a98755d4f73f" providerId="ADAL" clId="{201B9B42-7EB5-4172-BC23-612EC8237AAA}" dt="2020-07-21T19:17:53.869" v="1833" actId="1076"/>
          <ac:picMkLst>
            <pc:docMk/>
            <pc:sldMk cId="3476861594" sldId="278"/>
            <ac:picMk id="9" creationId="{6CA63C15-55DA-4E50-87FA-881475C80E59}"/>
          </ac:picMkLst>
        </pc:picChg>
      </pc:sldChg>
      <pc:sldChg chg="add del">
        <pc:chgData name="Lily Yu" userId="827a3e77-ffa4-4962-80d0-a98755d4f73f" providerId="ADAL" clId="{201B9B42-7EB5-4172-BC23-612EC8237AAA}" dt="2020-07-21T18:59:52.224" v="237" actId="2696"/>
        <pc:sldMkLst>
          <pc:docMk/>
          <pc:sldMk cId="1148165378" sldId="279"/>
        </pc:sldMkLst>
      </pc:sldChg>
      <pc:sldChg chg="addSp delSp add del">
        <pc:chgData name="Lily Yu" userId="827a3e77-ffa4-4962-80d0-a98755d4f73f" providerId="ADAL" clId="{201B9B42-7EB5-4172-BC23-612EC8237AAA}" dt="2020-07-31T15:17:49.259" v="2699"/>
        <pc:sldMkLst>
          <pc:docMk/>
          <pc:sldMk cId="3954821014" sldId="279"/>
        </pc:sldMkLst>
        <pc:spChg chg="add del">
          <ac:chgData name="Lily Yu" userId="827a3e77-ffa4-4962-80d0-a98755d4f73f" providerId="ADAL" clId="{201B9B42-7EB5-4172-BC23-612EC8237AAA}" dt="2020-07-31T15:17:46.715" v="2698"/>
          <ac:spMkLst>
            <pc:docMk/>
            <pc:sldMk cId="3954821014" sldId="279"/>
            <ac:spMk id="4" creationId="{26308810-EF53-4C3C-B13C-D649647D09AC}"/>
          </ac:spMkLst>
        </pc:spChg>
      </pc:sldChg>
      <pc:sldChg chg="modSp">
        <pc:chgData name="Lily Yu" userId="827a3e77-ffa4-4962-80d0-a98755d4f73f" providerId="ADAL" clId="{201B9B42-7EB5-4172-BC23-612EC8237AAA}" dt="2020-07-31T15:31:50.009" v="3002" actId="20577"/>
        <pc:sldMkLst>
          <pc:docMk/>
          <pc:sldMk cId="1078368345" sldId="282"/>
        </pc:sldMkLst>
        <pc:spChg chg="mod">
          <ac:chgData name="Lily Yu" userId="827a3e77-ffa4-4962-80d0-a98755d4f73f" providerId="ADAL" clId="{201B9B42-7EB5-4172-BC23-612EC8237AAA}" dt="2020-07-31T15:31:50.009" v="3002" actId="20577"/>
          <ac:spMkLst>
            <pc:docMk/>
            <pc:sldMk cId="1078368345" sldId="282"/>
            <ac:spMk id="3" creationId="{32AF993F-2836-4D6D-9C53-F4E066CD99E3}"/>
          </ac:spMkLst>
        </pc:spChg>
      </pc:sldChg>
      <pc:sldChg chg="modSp modNotesTx">
        <pc:chgData name="Lily Yu" userId="827a3e77-ffa4-4962-80d0-a98755d4f73f" providerId="ADAL" clId="{201B9B42-7EB5-4172-BC23-612EC8237AAA}" dt="2020-07-31T15:27:32.562" v="3001" actId="20577"/>
        <pc:sldMkLst>
          <pc:docMk/>
          <pc:sldMk cId="4157948415" sldId="283"/>
        </pc:sldMkLst>
        <pc:spChg chg="mod">
          <ac:chgData name="Lily Yu" userId="827a3e77-ffa4-4962-80d0-a98755d4f73f" providerId="ADAL" clId="{201B9B42-7EB5-4172-BC23-612EC8237AAA}" dt="2020-07-31T15:25:52.080" v="2999" actId="20577"/>
          <ac:spMkLst>
            <pc:docMk/>
            <pc:sldMk cId="4157948415" sldId="283"/>
            <ac:spMk id="2" creationId="{0544A1DD-641E-4707-A770-2C1B1BDAEC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02C7A5-1387-4357-B460-9E6D3903381D}" type="datetimeFigureOut">
              <a:rPr lang="en-US" smtClean="0"/>
              <a:t>8/7/2020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F1C00-2CB2-43AB-9E62-194FD882B3CA}" type="slidenum">
              <a:rPr lang="en-US" smtClean="0"/>
              <a:t>‹#›</a:t>
            </a:fld>
            <a:endParaRPr lang="en-US"/>
          </a:p>
        </p:txBody>
      </p:sp>
    </p:spTree>
    <p:extLst>
      <p:ext uri="{BB962C8B-B14F-4D97-AF65-F5344CB8AC3E}">
        <p14:creationId xmlns:p14="http://schemas.microsoft.com/office/powerpoint/2010/main" val="47029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raftsy.com/art/article/mixing-paint-skin-ton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bs.org/parents/thrive/how-to-talk-honestly-with-children-about-racism"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parents.com/parenting/better-parenting/advice/how-to-teach-your-kids-to-fight-hate-an-age-by-age-guide/" TargetMode="External"/><Relationship Id="rId4" Type="http://schemas.openxmlformats.org/officeDocument/2006/relationships/hyperlink" Target="https://centerracialjustice.org/resources/resources-for-talking-about-race-racism-and-racialized-violence-with-kid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oday.com/parents/how-talk-kids-about-racism-protests-injustice-t182929" TargetMode="External"/><Relationship Id="rId7" Type="http://schemas.openxmlformats.org/officeDocument/2006/relationships/hyperlink" Target="https://girltalk.girlscoutsrv.org/2019/06/26/episode-010-talking-about-race-and-differenc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volunteers.girlscoutsrv.org/category/in-the-loop/diversity-equity-and-inclusion/" TargetMode="External"/><Relationship Id="rId5" Type="http://schemas.openxmlformats.org/officeDocument/2006/relationships/hyperlink" Target="https://www.bc.edu/content/dam/files/centers/humanrights/pdf/IGR.Brave%20Spaces%20Handout.pdf" TargetMode="External"/><Relationship Id="rId4" Type="http://schemas.openxmlformats.org/officeDocument/2006/relationships/hyperlink" Target="https://centerracialjustice.org/resources/resources-for-talking-about-race-racism-and-racialized-violence-with-kid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for the troop leader</a:t>
            </a:r>
          </a:p>
        </p:txBody>
      </p:sp>
      <p:sp>
        <p:nvSpPr>
          <p:cNvPr id="4" name="Slide Number Placeholder 3"/>
          <p:cNvSpPr>
            <a:spLocks noGrp="1"/>
          </p:cNvSpPr>
          <p:nvPr>
            <p:ph type="sldNum" sz="quarter" idx="5"/>
          </p:nvPr>
        </p:nvSpPr>
        <p:spPr/>
        <p:txBody>
          <a:bodyPr/>
          <a:lstStyle/>
          <a:p>
            <a:fld id="{15356D8E-8320-4FEC-877C-AEA8B4F21EAC}" type="slidenum">
              <a:rPr lang="en-US" smtClean="0"/>
              <a:t>1</a:t>
            </a:fld>
            <a:endParaRPr lang="en-US"/>
          </a:p>
        </p:txBody>
      </p:sp>
    </p:spTree>
    <p:extLst>
      <p:ext uri="{BB962C8B-B14F-4D97-AF65-F5344CB8AC3E}">
        <p14:creationId xmlns:p14="http://schemas.microsoft.com/office/powerpoint/2010/main" val="2834854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Tell girls that even though we’re all part of the same </a:t>
            </a:r>
            <a:r>
              <a:rPr lang="en-US" dirty="0"/>
              <a:t>troop</a:t>
            </a:r>
            <a:r>
              <a:rPr lang="en-US" sz="1200" kern="1200" dirty="0">
                <a:solidFill>
                  <a:schemeClr val="tx1"/>
                </a:solidFill>
                <a:effectLst/>
                <a:latin typeface="+mn-lt"/>
                <a:ea typeface="+mn-ea"/>
                <a:cs typeface="+mn-cs"/>
              </a:rPr>
              <a:t>, there are many things that are different about them. Today, we’ll explore some of those similarities and differences with your troop members!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Girls will be breaking out into pairs (use the breakout room function in Zoom for this activity and have a parent/guardian in each breakout room to supervise/facilitate). Before they go into their breakout rooms, review the instructions for the activity (next slide).</a:t>
            </a:r>
          </a:p>
          <a:p>
            <a:endParaRPr lang="en-US" sz="120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MATERIALS: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Paper</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Writing utensil</a:t>
            </a:r>
            <a:endParaRPr lang="en-US" sz="1200" b="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72F1C00-2CB2-43AB-9E62-194FD882B3CA}" type="slidenum">
              <a:rPr lang="en-US" smtClean="0"/>
              <a:t>10</a:t>
            </a:fld>
            <a:endParaRPr lang="en-US"/>
          </a:p>
        </p:txBody>
      </p:sp>
    </p:spTree>
    <p:extLst>
      <p:ext uri="{BB962C8B-B14F-4D97-AF65-F5344CB8AC3E}">
        <p14:creationId xmlns:p14="http://schemas.microsoft.com/office/powerpoint/2010/main" val="290960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Draw a Venn diagram on a sheet of paper. On one side, write your own name, and write your partner’s name on the other 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pair should answer the same set of questions: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What’s your favorite food?</a:t>
            </a:r>
          </a:p>
          <a:p>
            <a:pPr lvl="0"/>
            <a:r>
              <a:rPr lang="en-US" sz="1200" kern="1200" dirty="0">
                <a:solidFill>
                  <a:schemeClr val="tx1"/>
                </a:solidFill>
                <a:effectLst/>
                <a:latin typeface="+mn-lt"/>
                <a:ea typeface="+mn-ea"/>
                <a:cs typeface="+mn-cs"/>
              </a:rPr>
              <a:t>What’s your favorite color?</a:t>
            </a:r>
          </a:p>
          <a:p>
            <a:pPr lvl="0"/>
            <a:r>
              <a:rPr lang="en-US" sz="1200" kern="1200" dirty="0">
                <a:solidFill>
                  <a:schemeClr val="tx1"/>
                </a:solidFill>
                <a:effectLst/>
                <a:latin typeface="+mn-lt"/>
                <a:ea typeface="+mn-ea"/>
                <a:cs typeface="+mn-cs"/>
              </a:rPr>
              <a:t>What’s your favorite animal?</a:t>
            </a:r>
          </a:p>
          <a:p>
            <a:pPr lvl="0"/>
            <a:r>
              <a:rPr lang="en-US" sz="1200" kern="1200" dirty="0">
                <a:solidFill>
                  <a:schemeClr val="tx1"/>
                </a:solidFill>
                <a:effectLst/>
                <a:latin typeface="+mn-lt"/>
                <a:ea typeface="+mn-ea"/>
                <a:cs typeface="+mn-cs"/>
              </a:rPr>
              <a:t>What holidays do you celebrate?</a:t>
            </a:r>
          </a:p>
          <a:p>
            <a:pPr lvl="0"/>
            <a:r>
              <a:rPr lang="en-US" sz="1200" kern="1200" dirty="0">
                <a:solidFill>
                  <a:schemeClr val="tx1"/>
                </a:solidFill>
                <a:effectLst/>
                <a:latin typeface="+mn-lt"/>
                <a:ea typeface="+mn-ea"/>
                <a:cs typeface="+mn-cs"/>
              </a:rPr>
              <a:t>Who’s in your family?</a:t>
            </a:r>
          </a:p>
          <a:p>
            <a:pPr lvl="0"/>
            <a:r>
              <a:rPr lang="en-US" sz="1200" kern="1200" dirty="0">
                <a:solidFill>
                  <a:schemeClr val="tx1"/>
                </a:solidFill>
                <a:effectLst/>
                <a:latin typeface="+mn-lt"/>
                <a:ea typeface="+mn-ea"/>
                <a:cs typeface="+mn-cs"/>
              </a:rPr>
              <a:t>What do you like to do for fun?</a:t>
            </a:r>
          </a:p>
          <a:p>
            <a:pPr lvl="0"/>
            <a:r>
              <a:rPr lang="en-US" sz="1200" kern="1200" dirty="0">
                <a:solidFill>
                  <a:schemeClr val="tx1"/>
                </a:solidFill>
                <a:effectLst/>
                <a:latin typeface="+mn-lt"/>
                <a:ea typeface="+mn-ea"/>
                <a:cs typeface="+mn-cs"/>
              </a:rPr>
              <a:t>What makes you happy?</a:t>
            </a:r>
          </a:p>
          <a:p>
            <a:pPr lvl="0"/>
            <a:r>
              <a:rPr lang="en-US" sz="1200" kern="1200" dirty="0">
                <a:solidFill>
                  <a:schemeClr val="tx1"/>
                </a:solidFill>
                <a:effectLst/>
                <a:latin typeface="+mn-lt"/>
                <a:ea typeface="+mn-ea"/>
                <a:cs typeface="+mn-cs"/>
              </a:rPr>
              <a:t>What makes you sad?</a:t>
            </a:r>
          </a:p>
          <a:p>
            <a:pPr lvl="0"/>
            <a:r>
              <a:rPr lang="en-US" sz="1200" kern="1200" dirty="0">
                <a:solidFill>
                  <a:schemeClr val="tx1"/>
                </a:solidFill>
                <a:effectLst/>
                <a:latin typeface="+mn-lt"/>
                <a:ea typeface="+mn-ea"/>
                <a:cs typeface="+mn-cs"/>
              </a:rPr>
              <a:t>What makes you feel special?</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and your partner share the same answer, write it in the middle of the Venn diagram; otherwise, write down the answers under each person’s name.</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Allow each pair five or six minutes to complete the questions. Then call girls back from their breakout rooms.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72F1C00-2CB2-43AB-9E62-194FD882B3CA}" type="slidenum">
              <a:rPr lang="en-US" smtClean="0"/>
              <a:t>11</a:t>
            </a:fld>
            <a:endParaRPr lang="en-US"/>
          </a:p>
        </p:txBody>
      </p:sp>
    </p:spTree>
    <p:extLst>
      <p:ext uri="{BB962C8B-B14F-4D97-AF65-F5344CB8AC3E}">
        <p14:creationId xmlns:p14="http://schemas.microsoft.com/office/powerpoint/2010/main" val="1327102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each pair to share what they had in common, what things were different.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Everyone has something that makes them different from other people. That’s what makes you </a:t>
            </a:r>
            <a:r>
              <a:rPr lang="en-US" sz="1200" i="1" kern="1200" dirty="0" err="1">
                <a:solidFill>
                  <a:schemeClr val="tx1"/>
                </a:solidFill>
                <a:effectLst/>
                <a:latin typeface="+mn-lt"/>
                <a:ea typeface="+mn-ea"/>
                <a:cs typeface="+mn-cs"/>
              </a:rPr>
              <a:t>you</a:t>
            </a:r>
            <a:r>
              <a:rPr lang="en-US" sz="1200" kern="1200" dirty="0">
                <a:solidFill>
                  <a:schemeClr val="tx1"/>
                </a:solidFill>
                <a:effectLst/>
                <a:latin typeface="+mn-lt"/>
                <a:ea typeface="+mn-ea"/>
                <a:cs typeface="+mn-cs"/>
              </a:rPr>
              <a:t>! How cool is that?</a:t>
            </a:r>
          </a:p>
        </p:txBody>
      </p:sp>
      <p:sp>
        <p:nvSpPr>
          <p:cNvPr id="4" name="Slide Number Placeholder 3"/>
          <p:cNvSpPr>
            <a:spLocks noGrp="1"/>
          </p:cNvSpPr>
          <p:nvPr>
            <p:ph type="sldNum" sz="quarter" idx="5"/>
          </p:nvPr>
        </p:nvSpPr>
        <p:spPr/>
        <p:txBody>
          <a:bodyPr/>
          <a:lstStyle/>
          <a:p>
            <a:fld id="{972F1C00-2CB2-43AB-9E62-194FD882B3CA}" type="slidenum">
              <a:rPr lang="en-US" smtClean="0"/>
              <a:t>12</a:t>
            </a:fld>
            <a:endParaRPr lang="en-US"/>
          </a:p>
        </p:txBody>
      </p:sp>
    </p:spTree>
    <p:extLst>
      <p:ext uri="{BB962C8B-B14F-4D97-AF65-F5344CB8AC3E}">
        <p14:creationId xmlns:p14="http://schemas.microsoft.com/office/powerpoint/2010/main" val="3583515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way that we’re all special and different from each other is the color of our skin. Everyone in the room has a different color skin, and no two skin colors are exactly the same. There might even be variations in color on different parts of your own body.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Play the video “All the Colors We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https://www.youtube.com/watch?v=Ol1hI9B9bzY</a:t>
            </a:r>
          </a:p>
        </p:txBody>
      </p:sp>
      <p:sp>
        <p:nvSpPr>
          <p:cNvPr id="4" name="Slide Number Placeholder 3"/>
          <p:cNvSpPr>
            <a:spLocks noGrp="1"/>
          </p:cNvSpPr>
          <p:nvPr>
            <p:ph type="sldNum" sz="quarter" idx="5"/>
          </p:nvPr>
        </p:nvSpPr>
        <p:spPr/>
        <p:txBody>
          <a:bodyPr/>
          <a:lstStyle/>
          <a:p>
            <a:fld id="{972F1C00-2CB2-43AB-9E62-194FD882B3CA}" type="slidenum">
              <a:rPr lang="en-US" smtClean="0"/>
              <a:t>13</a:t>
            </a:fld>
            <a:endParaRPr lang="en-US"/>
          </a:p>
        </p:txBody>
      </p:sp>
    </p:spTree>
    <p:extLst>
      <p:ext uri="{BB962C8B-B14F-4D97-AF65-F5344CB8AC3E}">
        <p14:creationId xmlns:p14="http://schemas.microsoft.com/office/powerpoint/2010/main" val="1144414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saw, though we call white people “white” and Black people “Black,” their skin tone isn’t really white or Black. Actually, people are all different kinds of skin tones.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Mix different paints to match your own skin tone. Then use the paint to create a portrait of yourself.</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During this time, you can switch off “share screen,” so girls can chat with one another as they paint.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your own paints to demonstrate how to mix the various paints to create different skin tones. Girls may need adult assistance with mixing paints until they’ve created a matching tone.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everyone has completed their portraits, have everyone share their finished work. If some girls aren’t finished, they can finish on their own and then bring to the next meeting to share.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You can mix skin tones with just the primary colors (for a tutorial on how to mix skin tones, visit </a:t>
            </a:r>
            <a:r>
              <a:rPr lang="en-US" sz="1200" u="sng" kern="1200" dirty="0">
                <a:solidFill>
                  <a:schemeClr val="tx1"/>
                </a:solidFill>
                <a:effectLst/>
                <a:latin typeface="+mn-lt"/>
                <a:ea typeface="+mn-ea"/>
                <a:cs typeface="+mn-cs"/>
                <a:hlinkClick r:id="rId3"/>
              </a:rPr>
              <a:t>www.craftsy.com/art/article/mixing-paint-skin-tones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MATERIALS: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Paper</a:t>
            </a:r>
          </a:p>
          <a:p>
            <a:pPr rtl="0" fontAlgn="base"/>
            <a:r>
              <a:rPr lang="en-US" sz="1200" b="0" i="0" u="none" strike="noStrike" kern="1200" dirty="0">
                <a:solidFill>
                  <a:schemeClr val="tx1"/>
                </a:solidFill>
                <a:effectLst/>
                <a:latin typeface="+mn-lt"/>
                <a:ea typeface="+mn-ea"/>
                <a:cs typeface="+mn-cs"/>
              </a:rPr>
              <a:t>Acrylic paints</a:t>
            </a:r>
          </a:p>
          <a:p>
            <a:pPr rtl="0" fontAlgn="base"/>
            <a:r>
              <a:rPr lang="en-US" sz="1200" b="0" i="0" u="none" strike="noStrike" kern="1200" dirty="0">
                <a:solidFill>
                  <a:schemeClr val="tx1"/>
                </a:solidFill>
                <a:effectLst/>
                <a:latin typeface="+mn-lt"/>
                <a:ea typeface="+mn-ea"/>
                <a:cs typeface="+mn-cs"/>
              </a:rPr>
              <a:t>Paintbrush</a:t>
            </a:r>
            <a:endParaRPr lang="en-US" sz="1200" b="0" i="0" kern="1200" dirty="0">
              <a:solidFill>
                <a:schemeClr val="tx1"/>
              </a:solidFill>
              <a:effectLst/>
              <a:latin typeface="+mn-lt"/>
              <a:ea typeface="+mn-ea"/>
              <a:cs typeface="+mn-cs"/>
            </a:endParaRPr>
          </a:p>
          <a:p>
            <a:pPr rtl="0" fontAlgn="base"/>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72F1C00-2CB2-43AB-9E62-194FD882B3CA}" type="slidenum">
              <a:rPr lang="en-US" smtClean="0"/>
              <a:t>14</a:t>
            </a:fld>
            <a:endParaRPr lang="en-US"/>
          </a:p>
        </p:txBody>
      </p:sp>
    </p:spTree>
    <p:extLst>
      <p:ext uri="{BB962C8B-B14F-4D97-AF65-F5344CB8AC3E}">
        <p14:creationId xmlns:p14="http://schemas.microsoft.com/office/powerpoint/2010/main" val="3941657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girls to name some things they notice when they look at someone else. (For example, they might notice hair color, eye color, height, weight, skin color,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girls might not want to admit that that’s something they notice (especially if they were taught otherwise). If girls don’t explicitly mention skin color, ask if skin color is something that you can also see when you look at someone else.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girls if they think it’s okay to notice someone’s skin color. Why do they think that?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okay to notice someone’s skin color! It’s just one of the things that makes us unique and different. </a:t>
            </a:r>
          </a:p>
          <a:p>
            <a:endParaRPr lang="en-US" dirty="0"/>
          </a:p>
        </p:txBody>
      </p:sp>
      <p:sp>
        <p:nvSpPr>
          <p:cNvPr id="4" name="Slide Number Placeholder 3"/>
          <p:cNvSpPr>
            <a:spLocks noGrp="1"/>
          </p:cNvSpPr>
          <p:nvPr>
            <p:ph type="sldNum" sz="quarter" idx="5"/>
          </p:nvPr>
        </p:nvSpPr>
        <p:spPr/>
        <p:txBody>
          <a:bodyPr/>
          <a:lstStyle/>
          <a:p>
            <a:fld id="{972F1C00-2CB2-43AB-9E62-194FD882B3CA}" type="slidenum">
              <a:rPr lang="en-US" smtClean="0"/>
              <a:t>15</a:t>
            </a:fld>
            <a:endParaRPr lang="en-US"/>
          </a:p>
        </p:txBody>
      </p:sp>
    </p:spTree>
    <p:extLst>
      <p:ext uri="{BB962C8B-B14F-4D97-AF65-F5344CB8AC3E}">
        <p14:creationId xmlns:p14="http://schemas.microsoft.com/office/powerpoint/2010/main" val="288155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can you tell just by looking at someone’s skin? For example, can you tell if they like to read? If they’re a good friend? If they’re courageous and strong?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Tell girls that we can't know a lot about someone just from their skin color.</a:t>
            </a:r>
          </a:p>
          <a:p>
            <a:endParaRPr lang="en-US" dirty="0"/>
          </a:p>
          <a:p>
            <a:r>
              <a:rPr lang="en-US" sz="1200" kern="1200" dirty="0">
                <a:solidFill>
                  <a:schemeClr val="tx1"/>
                </a:solidFill>
                <a:effectLst/>
                <a:latin typeface="+mn-lt"/>
                <a:ea typeface="+mn-ea"/>
                <a:cs typeface="+mn-cs"/>
              </a:rPr>
              <a:t>Do you think that some people are treated differently because of the color of their skin?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Have girls discuss for a few minutes. </a:t>
            </a:r>
          </a:p>
          <a:p>
            <a:endParaRPr lang="en-US" dirty="0"/>
          </a:p>
        </p:txBody>
      </p:sp>
      <p:sp>
        <p:nvSpPr>
          <p:cNvPr id="4" name="Slide Number Placeholder 3"/>
          <p:cNvSpPr>
            <a:spLocks noGrp="1"/>
          </p:cNvSpPr>
          <p:nvPr>
            <p:ph type="sldNum" sz="quarter" idx="5"/>
          </p:nvPr>
        </p:nvSpPr>
        <p:spPr/>
        <p:txBody>
          <a:bodyPr/>
          <a:lstStyle/>
          <a:p>
            <a:fld id="{972F1C00-2CB2-43AB-9E62-194FD882B3CA}" type="slidenum">
              <a:rPr lang="en-US" smtClean="0"/>
              <a:t>16</a:t>
            </a:fld>
            <a:endParaRPr lang="en-US"/>
          </a:p>
        </p:txBody>
      </p:sp>
    </p:spTree>
    <p:extLst>
      <p:ext uri="{BB962C8B-B14F-4D97-AF65-F5344CB8AC3E}">
        <p14:creationId xmlns:p14="http://schemas.microsoft.com/office/powerpoint/2010/main" val="1889915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this slide and allow time for additional comments and/or questions that girls may have. This may be the first time that girls are learning about the term “racism,” so you may want to practice what you want to say prior to the meeting.</a:t>
            </a:r>
          </a:p>
          <a:p>
            <a:endParaRPr lang="en-US" dirty="0"/>
          </a:p>
          <a:p>
            <a:r>
              <a:rPr lang="en-US" dirty="0"/>
              <a:t>Additional resources for talking to kids about racism and racialized violence:</a:t>
            </a:r>
          </a:p>
          <a:p>
            <a:pPr marL="171450" indent="-171450">
              <a:buFont typeface="Arial" panose="020B0604020202020204" pitchFamily="34" charset="0"/>
              <a:buChar char="•"/>
            </a:pPr>
            <a:r>
              <a:rPr lang="en-US" dirty="0"/>
              <a:t>How to Talk Honestly With Children About Racism (PBS: </a:t>
            </a:r>
            <a:r>
              <a:rPr lang="en-US" dirty="0">
                <a:hlinkClick r:id="rId3"/>
              </a:rPr>
              <a:t>https://www.pbs.org/parents/thrive/how-to-talk-honestly-with-children-about-racism</a:t>
            </a:r>
            <a:r>
              <a:rPr lang="en-US" dirty="0"/>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Resources for Talking about Race, Racism and Racialized Violence with Kids (Center for Racial Justice in Education: </a:t>
            </a:r>
            <a:r>
              <a:rPr lang="en-US" dirty="0">
                <a:hlinkClick r:id="rId4"/>
              </a:rPr>
              <a:t>https://centerracialjustice.org/resources/resources-for-talking-about-race-racism-and-racialized-violence-with-kids/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Anti-Racism for Kids: An Age-by-Age Guide to Fighting Hate</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Parents</a:t>
            </a:r>
            <a:r>
              <a:rPr lang="en-US" sz="1200" b="0" i="0" kern="1200" dirty="0">
                <a:solidFill>
                  <a:schemeClr val="tx1"/>
                </a:solidFill>
                <a:effectLst/>
                <a:latin typeface="+mn-lt"/>
                <a:ea typeface="+mn-ea"/>
                <a:cs typeface="+mn-cs"/>
              </a:rPr>
              <a:t> magazine: </a:t>
            </a:r>
            <a:r>
              <a:rPr lang="en-US" dirty="0">
                <a:hlinkClick r:id="rId5"/>
              </a:rPr>
              <a:t>https://www.parents.com/parenting/better-parenting/advice/how-to-teach-your-kids-to-fight-hate-an-age-by-age-guide/</a:t>
            </a:r>
            <a:r>
              <a:rPr lang="en-US" dirty="0"/>
              <a: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72F1C00-2CB2-43AB-9E62-194FD882B3CA}" type="slidenum">
              <a:rPr lang="en-US" smtClean="0"/>
              <a:t>17</a:t>
            </a:fld>
            <a:endParaRPr lang="en-US"/>
          </a:p>
        </p:txBody>
      </p:sp>
    </p:spTree>
    <p:extLst>
      <p:ext uri="{BB962C8B-B14F-4D97-AF65-F5344CB8AC3E}">
        <p14:creationId xmlns:p14="http://schemas.microsoft.com/office/powerpoint/2010/main" val="4179045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video “A Kids Book About Racism”:</a:t>
            </a:r>
          </a:p>
          <a:p>
            <a:r>
              <a:rPr lang="en-US" dirty="0"/>
              <a:t>https://www.youtube.com/watch?v=LnaltG5N8nE</a:t>
            </a:r>
          </a:p>
        </p:txBody>
      </p:sp>
      <p:sp>
        <p:nvSpPr>
          <p:cNvPr id="4" name="Slide Number Placeholder 3"/>
          <p:cNvSpPr>
            <a:spLocks noGrp="1"/>
          </p:cNvSpPr>
          <p:nvPr>
            <p:ph type="sldNum" sz="quarter" idx="5"/>
          </p:nvPr>
        </p:nvSpPr>
        <p:spPr/>
        <p:txBody>
          <a:bodyPr/>
          <a:lstStyle/>
          <a:p>
            <a:fld id="{972F1C00-2CB2-43AB-9E62-194FD882B3CA}" type="slidenum">
              <a:rPr lang="en-US" smtClean="0"/>
              <a:t>18</a:t>
            </a:fld>
            <a:endParaRPr lang="en-US"/>
          </a:p>
        </p:txBody>
      </p:sp>
    </p:spTree>
    <p:extLst>
      <p:ext uri="{BB962C8B-B14F-4D97-AF65-F5344CB8AC3E}">
        <p14:creationId xmlns:p14="http://schemas.microsoft.com/office/powerpoint/2010/main" val="4206691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girls if they’ve noticed people being treated unfairly because of the color of their skin. How did it make them feel? How do you think it made the person who was being treated unfairly feel?</a:t>
            </a:r>
          </a:p>
          <a:p>
            <a:endParaRPr lang="en-US" dirty="0"/>
          </a:p>
        </p:txBody>
      </p:sp>
      <p:sp>
        <p:nvSpPr>
          <p:cNvPr id="4" name="Slide Number Placeholder 3"/>
          <p:cNvSpPr>
            <a:spLocks noGrp="1"/>
          </p:cNvSpPr>
          <p:nvPr>
            <p:ph type="sldNum" sz="quarter" idx="5"/>
          </p:nvPr>
        </p:nvSpPr>
        <p:spPr/>
        <p:txBody>
          <a:bodyPr/>
          <a:lstStyle/>
          <a:p>
            <a:fld id="{972F1C00-2CB2-43AB-9E62-194FD882B3CA}" type="slidenum">
              <a:rPr lang="en-US" smtClean="0"/>
              <a:t>19</a:t>
            </a:fld>
            <a:endParaRPr lang="en-US"/>
          </a:p>
        </p:txBody>
      </p:sp>
    </p:spTree>
    <p:extLst>
      <p:ext uri="{BB962C8B-B14F-4D97-AF65-F5344CB8AC3E}">
        <p14:creationId xmlns:p14="http://schemas.microsoft.com/office/powerpoint/2010/main" val="1843859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for the  Troop Leader </a:t>
            </a:r>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2</a:t>
            </a:fld>
            <a:endParaRPr lang="en-US"/>
          </a:p>
        </p:txBody>
      </p:sp>
    </p:spTree>
    <p:extLst>
      <p:ext uri="{BB962C8B-B14F-4D97-AF65-F5344CB8AC3E}">
        <p14:creationId xmlns:p14="http://schemas.microsoft.com/office/powerpoint/2010/main" val="3392864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see someone who’s being racist and treating someone unfairly, what can we do?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can use our voices! What are some things you can say If you see someone being treated unfairly?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girls get stuck, you can start with some example phrases to get the ball rolling: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“Hey, that’s not fair!”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“Hey, that’s not right!”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 don’t like how you’re treating him/her/them.”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 think everyone can play.” (If someone is being excluded, for example.)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Give girls a chance to practice saying some of these things out loud! </a:t>
            </a:r>
          </a:p>
          <a:p>
            <a:endParaRPr lang="en-US" dirty="0"/>
          </a:p>
        </p:txBody>
      </p:sp>
      <p:sp>
        <p:nvSpPr>
          <p:cNvPr id="4" name="Slide Number Placeholder 3"/>
          <p:cNvSpPr>
            <a:spLocks noGrp="1"/>
          </p:cNvSpPr>
          <p:nvPr>
            <p:ph type="sldNum" sz="quarter" idx="5"/>
          </p:nvPr>
        </p:nvSpPr>
        <p:spPr/>
        <p:txBody>
          <a:bodyPr/>
          <a:lstStyle/>
          <a:p>
            <a:fld id="{972F1C00-2CB2-43AB-9E62-194FD882B3CA}" type="slidenum">
              <a:rPr lang="en-US" smtClean="0"/>
              <a:t>20</a:t>
            </a:fld>
            <a:endParaRPr lang="en-US"/>
          </a:p>
        </p:txBody>
      </p:sp>
    </p:spTree>
    <p:extLst>
      <p:ext uri="{BB962C8B-B14F-4D97-AF65-F5344CB8AC3E}">
        <p14:creationId xmlns:p14="http://schemas.microsoft.com/office/powerpoint/2010/main" val="2181095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Close the meeting by singing Make New Friends and doing a friendship circle.</a:t>
            </a:r>
          </a:p>
          <a:p>
            <a:endParaRPr lang="en-US" dirty="0"/>
          </a:p>
          <a:p>
            <a:r>
              <a:rPr lang="en-US" dirty="0"/>
              <a:t>If you need the tune for this song:</a:t>
            </a:r>
          </a:p>
          <a:p>
            <a:r>
              <a:rPr lang="en-US" dirty="0"/>
              <a:t>https://youtu.be/E5ZmDA7nN-I</a:t>
            </a:r>
          </a:p>
        </p:txBody>
      </p:sp>
      <p:sp>
        <p:nvSpPr>
          <p:cNvPr id="4" name="Slide Number Placeholder 3"/>
          <p:cNvSpPr>
            <a:spLocks noGrp="1"/>
          </p:cNvSpPr>
          <p:nvPr>
            <p:ph type="sldNum" sz="quarter" idx="5"/>
          </p:nvPr>
        </p:nvSpPr>
        <p:spPr/>
        <p:txBody>
          <a:bodyPr/>
          <a:lstStyle/>
          <a:p>
            <a:fld id="{972F1C00-2CB2-43AB-9E62-194FD882B3CA}" type="slidenum">
              <a:rPr lang="en-US" smtClean="0"/>
              <a:t>21</a:t>
            </a:fld>
            <a:endParaRPr lang="en-US"/>
          </a:p>
        </p:txBody>
      </p:sp>
    </p:spTree>
    <p:extLst>
      <p:ext uri="{BB962C8B-B14F-4D97-AF65-F5344CB8AC3E}">
        <p14:creationId xmlns:p14="http://schemas.microsoft.com/office/powerpoint/2010/main" val="2922525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Daisy and Brownie Diverse. Inclusive. Together. Patch</a:t>
            </a:r>
          </a:p>
          <a:p>
            <a:endParaRPr lang="en-US" dirty="0"/>
          </a:p>
          <a:p>
            <a:r>
              <a:rPr lang="en-US" dirty="0"/>
              <a:t>Patch purpose: </a:t>
            </a:r>
            <a:r>
              <a:rPr lang="en-US" sz="1200" b="0" i="0" u="none" strike="noStrike" kern="1200" baseline="0" dirty="0">
                <a:solidFill>
                  <a:schemeClr val="tx1"/>
                </a:solidFill>
                <a:latin typeface="+mn-lt"/>
                <a:ea typeface="+mn-ea"/>
                <a:cs typeface="+mn-cs"/>
              </a:rPr>
              <a:t>When girls have earned this patch, they’ll have developed an appreciation of the uniqueness and commonalities of themselves and others, and the rich diversity of various cultures in their community and in the world. Girls will also deepen their understanding and respect for people who may be different from them, and learn how to better relate to others.</a:t>
            </a:r>
            <a:endParaRPr lang="en-US" dirty="0"/>
          </a:p>
        </p:txBody>
      </p:sp>
      <p:sp>
        <p:nvSpPr>
          <p:cNvPr id="4" name="Slide Number Placeholder 3"/>
          <p:cNvSpPr>
            <a:spLocks noGrp="1"/>
          </p:cNvSpPr>
          <p:nvPr>
            <p:ph type="sldNum" sz="quarter" idx="5"/>
          </p:nvPr>
        </p:nvSpPr>
        <p:spPr/>
        <p:txBody>
          <a:bodyPr/>
          <a:lstStyle/>
          <a:p>
            <a:fld id="{972F1C00-2CB2-43AB-9E62-194FD882B3CA}" type="slidenum">
              <a:rPr lang="en-US" smtClean="0"/>
              <a:t>22</a:t>
            </a:fld>
            <a:endParaRPr lang="en-US"/>
          </a:p>
        </p:txBody>
      </p:sp>
    </p:spTree>
    <p:extLst>
      <p:ext uri="{BB962C8B-B14F-4D97-AF65-F5344CB8AC3E}">
        <p14:creationId xmlns:p14="http://schemas.microsoft.com/office/powerpoint/2010/main" val="46201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for the Troop Leader </a:t>
            </a:r>
          </a:p>
          <a:p>
            <a:endParaRPr lang="en-US" dirty="0"/>
          </a:p>
          <a:p>
            <a:r>
              <a:rPr lang="en-US" dirty="0">
                <a:hlinkClick r:id="rId3"/>
              </a:rPr>
              <a:t>https://www.today.com/parents/how-talk-kids-about-racism-protests-injustice-t182929</a:t>
            </a:r>
            <a:endParaRPr lang="en-US" dirty="0"/>
          </a:p>
          <a:p>
            <a:endParaRPr lang="en-US" dirty="0"/>
          </a:p>
          <a:p>
            <a:r>
              <a:rPr lang="en-US" dirty="0">
                <a:hlinkClick r:id="rId4"/>
              </a:rPr>
              <a:t>https://centerracialjustice.org/resources/resources-for-talking-about-race-racism-and-racialized-violence-with-kids/</a:t>
            </a:r>
            <a:endParaRPr lang="en-US" dirty="0"/>
          </a:p>
          <a:p>
            <a:endParaRPr lang="en-US" dirty="0"/>
          </a:p>
          <a:p>
            <a:r>
              <a:rPr lang="en-US" dirty="0">
                <a:hlinkClick r:id="rId5"/>
              </a:rPr>
              <a:t>https://www.bc.edu/content/dam/files/centers/humanrights/pdf/IGR.Brave Spaces Handout.pdf</a:t>
            </a:r>
            <a:endParaRPr lang="en-US" dirty="0"/>
          </a:p>
          <a:p>
            <a:endParaRPr lang="en-US" dirty="0"/>
          </a:p>
          <a:p>
            <a:r>
              <a:rPr lang="en-US" dirty="0">
                <a:hlinkClick r:id="rId6"/>
              </a:rPr>
              <a:t>https://volunteers.girlscoutsrv.org/category/in-the-loop/diversity-equity-and-inclusion/</a:t>
            </a:r>
            <a:endParaRPr lang="en-US" dirty="0"/>
          </a:p>
          <a:p>
            <a:endParaRPr lang="en-US" dirty="0"/>
          </a:p>
          <a:p>
            <a:r>
              <a:rPr lang="en-US" dirty="0">
                <a:hlinkClick r:id="rId7"/>
              </a:rPr>
              <a:t>https://girltalk.girlscoutsrv.org/2019/06/26/episode-010-talking-about-race-and-difference/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3</a:t>
            </a:fld>
            <a:endParaRPr lang="en-US"/>
          </a:p>
        </p:txBody>
      </p:sp>
    </p:spTree>
    <p:extLst>
      <p:ext uri="{BB962C8B-B14F-4D97-AF65-F5344CB8AC3E}">
        <p14:creationId xmlns:p14="http://schemas.microsoft.com/office/powerpoint/2010/main" val="142886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for the troop leader</a:t>
            </a:r>
          </a:p>
        </p:txBody>
      </p:sp>
      <p:sp>
        <p:nvSpPr>
          <p:cNvPr id="4" name="Slide Number Placeholder 3"/>
          <p:cNvSpPr>
            <a:spLocks noGrp="1"/>
          </p:cNvSpPr>
          <p:nvPr>
            <p:ph type="sldNum" sz="quarter" idx="5"/>
          </p:nvPr>
        </p:nvSpPr>
        <p:spPr/>
        <p:txBody>
          <a:bodyPr/>
          <a:lstStyle/>
          <a:p>
            <a:fld id="{15356D8E-8320-4FEC-877C-AEA8B4F21EAC}" type="slidenum">
              <a:rPr lang="en-US" smtClean="0"/>
              <a:t>4</a:t>
            </a:fld>
            <a:endParaRPr lang="en-US"/>
          </a:p>
        </p:txBody>
      </p:sp>
    </p:spTree>
    <p:extLst>
      <p:ext uri="{BB962C8B-B14F-4D97-AF65-F5344CB8AC3E}">
        <p14:creationId xmlns:p14="http://schemas.microsoft.com/office/powerpoint/2010/main" val="193314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Daisy and Brownie Diverse. Inclusive. Together. Patch</a:t>
            </a:r>
          </a:p>
          <a:p>
            <a:endParaRPr lang="en-US" dirty="0"/>
          </a:p>
          <a:p>
            <a:r>
              <a:rPr lang="en-US" dirty="0"/>
              <a:t>Patch purpose: </a:t>
            </a:r>
            <a:r>
              <a:rPr lang="en-US" sz="1200" b="0" i="0" u="none" strike="noStrike" kern="1200" baseline="0" dirty="0">
                <a:solidFill>
                  <a:schemeClr val="tx1"/>
                </a:solidFill>
                <a:latin typeface="+mn-lt"/>
                <a:ea typeface="+mn-ea"/>
                <a:cs typeface="+mn-cs"/>
              </a:rPr>
              <a:t>When girls have earned this patch, they’ll have developed an appreciation of the uniqueness and commonalities of themselves and others, and the rich diversity of various cultures in their community and in the world. Girls will also deepen their understanding and respect for people who may be different from them, and learn how to better relate to others.</a:t>
            </a:r>
            <a:endParaRPr lang="en-US" dirty="0"/>
          </a:p>
        </p:txBody>
      </p:sp>
      <p:sp>
        <p:nvSpPr>
          <p:cNvPr id="4" name="Slide Number Placeholder 3"/>
          <p:cNvSpPr>
            <a:spLocks noGrp="1"/>
          </p:cNvSpPr>
          <p:nvPr>
            <p:ph type="sldNum" sz="quarter" idx="5"/>
          </p:nvPr>
        </p:nvSpPr>
        <p:spPr/>
        <p:txBody>
          <a:bodyPr/>
          <a:lstStyle/>
          <a:p>
            <a:fld id="{972F1C00-2CB2-43AB-9E62-194FD882B3CA}" type="slidenum">
              <a:rPr lang="en-US" smtClean="0"/>
              <a:t>5</a:t>
            </a:fld>
            <a:endParaRPr lang="en-US"/>
          </a:p>
        </p:txBody>
      </p:sp>
    </p:spTree>
    <p:extLst>
      <p:ext uri="{BB962C8B-B14F-4D97-AF65-F5344CB8AC3E}">
        <p14:creationId xmlns:p14="http://schemas.microsoft.com/office/powerpoint/2010/main" val="269357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Open your meeting with the Girl Scout Promise and Law.</a:t>
            </a:r>
            <a:r>
              <a:rPr lang="en-US" sz="1200" b="0" i="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fld id="{972F1C00-2CB2-43AB-9E62-194FD882B3CA}" type="slidenum">
              <a:rPr lang="en-US" smtClean="0"/>
              <a:t>6</a:t>
            </a:fld>
            <a:endParaRPr lang="en-US"/>
          </a:p>
        </p:txBody>
      </p:sp>
    </p:spTree>
    <p:extLst>
      <p:ext uri="{BB962C8B-B14F-4D97-AF65-F5344CB8AC3E}">
        <p14:creationId xmlns:p14="http://schemas.microsoft.com/office/powerpoint/2010/main" val="182101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Open your meeting with the Girl Scout Promise and Law.</a:t>
            </a:r>
            <a:r>
              <a:rPr lang="en-US" sz="1200" b="0" i="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fld id="{972F1C00-2CB2-43AB-9E62-194FD882B3CA}" type="slidenum">
              <a:rPr lang="en-US" smtClean="0"/>
              <a:t>7</a:t>
            </a:fld>
            <a:endParaRPr lang="en-US"/>
          </a:p>
        </p:txBody>
      </p:sp>
    </p:spTree>
    <p:extLst>
      <p:ext uri="{BB962C8B-B14F-4D97-AF65-F5344CB8AC3E}">
        <p14:creationId xmlns:p14="http://schemas.microsoft.com/office/powerpoint/2010/main" val="558764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Ice breaker question</a:t>
            </a:r>
          </a:p>
          <a:p>
            <a:endParaRPr lang="en-US" dirty="0"/>
          </a:p>
        </p:txBody>
      </p:sp>
      <p:sp>
        <p:nvSpPr>
          <p:cNvPr id="4" name="Slide Number Placeholder 3"/>
          <p:cNvSpPr>
            <a:spLocks noGrp="1"/>
          </p:cNvSpPr>
          <p:nvPr>
            <p:ph type="sldNum" sz="quarter" idx="5"/>
          </p:nvPr>
        </p:nvSpPr>
        <p:spPr/>
        <p:txBody>
          <a:bodyPr/>
          <a:lstStyle/>
          <a:p>
            <a:fld id="{972F1C00-2CB2-43AB-9E62-194FD882B3CA}" type="slidenum">
              <a:rPr lang="en-US" smtClean="0"/>
              <a:t>8</a:t>
            </a:fld>
            <a:endParaRPr lang="en-US"/>
          </a:p>
        </p:txBody>
      </p:sp>
    </p:spTree>
    <p:extLst>
      <p:ext uri="{BB962C8B-B14F-4D97-AF65-F5344CB8AC3E}">
        <p14:creationId xmlns:p14="http://schemas.microsoft.com/office/powerpoint/2010/main" val="147404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girls to name some things that their troop has in common. (Example, we all live in the same town, we’re all in the same grade, we go to the same school, we all like ice cream, etc.)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ask girls to name some things that are different about their troop. (Example, we celebrate different holidays, we play different sports, we have different houses, etc.)</a:t>
            </a:r>
          </a:p>
        </p:txBody>
      </p:sp>
      <p:sp>
        <p:nvSpPr>
          <p:cNvPr id="4" name="Slide Number Placeholder 3"/>
          <p:cNvSpPr>
            <a:spLocks noGrp="1"/>
          </p:cNvSpPr>
          <p:nvPr>
            <p:ph type="sldNum" sz="quarter" idx="5"/>
          </p:nvPr>
        </p:nvSpPr>
        <p:spPr/>
        <p:txBody>
          <a:bodyPr/>
          <a:lstStyle/>
          <a:p>
            <a:fld id="{972F1C00-2CB2-43AB-9E62-194FD882B3CA}" type="slidenum">
              <a:rPr lang="en-US" smtClean="0"/>
              <a:t>9</a:t>
            </a:fld>
            <a:endParaRPr lang="en-US"/>
          </a:p>
        </p:txBody>
      </p:sp>
    </p:spTree>
    <p:extLst>
      <p:ext uri="{BB962C8B-B14F-4D97-AF65-F5344CB8AC3E}">
        <p14:creationId xmlns:p14="http://schemas.microsoft.com/office/powerpoint/2010/main" val="300290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Ol1hI9B9bzY?feature=oembed" TargetMode="External"/><Relationship Id="rId6" Type="http://schemas.openxmlformats.org/officeDocument/2006/relationships/image" Target="../media/image16.jpeg"/><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ideo" Target="https://www.youtube.com/embed/LnaltG5N8nE?feature=oembed" TargetMode="External"/><Relationship Id="rId5" Type="http://schemas.openxmlformats.org/officeDocument/2006/relationships/image" Target="../media/image25.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0.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8" Type="http://schemas.openxmlformats.org/officeDocument/2006/relationships/hyperlink" Target="https://girltalk.girlscoutsrv.org/2019/06/26/episode-010-talking-about-race-and-difference/" TargetMode="External"/><Relationship Id="rId3" Type="http://schemas.openxmlformats.org/officeDocument/2006/relationships/notesSlide" Target="../notesSlides/notesSlide3.xml"/><Relationship Id="rId7" Type="http://schemas.openxmlformats.org/officeDocument/2006/relationships/hyperlink" Target="https://volunteers.girlscoutsrv.org/category/in-the-loop/diversity-equity-and-inclusion/" TargetMode="Externa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https://www.bc.edu/content/dam/files/centers/humanrights/pdf/IGR.Brave%20Spaces%20Handout.pdf" TargetMode="External"/><Relationship Id="rId5" Type="http://schemas.openxmlformats.org/officeDocument/2006/relationships/hyperlink" Target="https://centerracialjustice.org/resources/resources-for-talking-about-race-racism-and-racialized-violence-with-kids/" TargetMode="External"/><Relationship Id="rId4" Type="http://schemas.openxmlformats.org/officeDocument/2006/relationships/hyperlink" Target="https://www.today.com/parents/how-talk-kids-about-racism-protests-injustice-t18292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FB8C-3C0E-4B15-80FB-B5105C51C552}"/>
              </a:ext>
            </a:extLst>
          </p:cNvPr>
          <p:cNvSpPr>
            <a:spLocks noGrp="1"/>
          </p:cNvSpPr>
          <p:nvPr>
            <p:ph type="ctrTitle"/>
          </p:nvPr>
        </p:nvSpPr>
        <p:spPr>
          <a:xfrm>
            <a:off x="740708" y="416594"/>
            <a:ext cx="16806584" cy="1743705"/>
          </a:xfrm>
        </p:spPr>
        <p:txBody>
          <a:bodyPr>
            <a:noAutofit/>
          </a:bodyPr>
          <a:lstStyle/>
          <a:p>
            <a:r>
              <a:rPr lang="en-US" sz="4800" dirty="0">
                <a:latin typeface="Trefoil Sans Medium" panose="00000600000000000000" pitchFamily="50" charset="0"/>
              </a:rPr>
              <a:t>DAISY + BROWNIE DIVERSE. INCLUSIVE. TOGETHER. PATCH</a:t>
            </a:r>
            <a:br>
              <a:rPr lang="en-US" sz="4800" dirty="0">
                <a:latin typeface="Trefoil Sans Medium" panose="00000600000000000000" pitchFamily="50" charset="0"/>
              </a:rPr>
            </a:br>
            <a:r>
              <a:rPr lang="en-US" sz="4800" dirty="0">
                <a:latin typeface="Trefoil Sans Medium" panose="00000600000000000000" pitchFamily="50" charset="0"/>
              </a:rPr>
              <a:t>VIRTUAL MEETING PLAN</a:t>
            </a:r>
          </a:p>
        </p:txBody>
      </p:sp>
      <p:sp>
        <p:nvSpPr>
          <p:cNvPr id="3" name="Subtitle 2">
            <a:extLst>
              <a:ext uri="{FF2B5EF4-FFF2-40B4-BE49-F238E27FC236}">
                <a16:creationId xmlns:a16="http://schemas.microsoft.com/office/drawing/2014/main" id="{01F8D385-175D-4490-A08A-04AE2C343E0D}"/>
              </a:ext>
            </a:extLst>
          </p:cNvPr>
          <p:cNvSpPr>
            <a:spLocks noGrp="1"/>
          </p:cNvSpPr>
          <p:nvPr>
            <p:ph type="subTitle" idx="1"/>
          </p:nvPr>
        </p:nvSpPr>
        <p:spPr>
          <a:xfrm>
            <a:off x="420131" y="2457757"/>
            <a:ext cx="17515175" cy="7236119"/>
          </a:xfrm>
        </p:spPr>
        <p:txBody>
          <a:bodyPr vert="horz" lIns="91440" tIns="45720" rIns="91440" bIns="45720" rtlCol="0" anchor="t">
            <a:normAutofit/>
          </a:bodyPr>
          <a:lstStyle/>
          <a:p>
            <a:pPr algn="l"/>
            <a:r>
              <a:rPr lang="en-US" b="1" dirty="0">
                <a:solidFill>
                  <a:srgbClr val="03A64F"/>
                </a:solidFill>
                <a:latin typeface="Trefoil Sans" panose="00000500000000000000" pitchFamily="50" charset="0"/>
              </a:rPr>
              <a:t>Overview</a:t>
            </a:r>
          </a:p>
          <a:p>
            <a:pPr algn="l"/>
            <a:r>
              <a:rPr lang="en-US" sz="2400" dirty="0">
                <a:latin typeface="Trefoil Sans"/>
              </a:rPr>
              <a:t>This slide deck walks you through activities to complete all or most steps of this patch. It includes a variety of interactive activities that you can do as a troop – including video, group conversations, hands-on activities, and more. Review the full deck and notes section prior to your meeting for tips and suggestions. In addition, these first slides will outline the general meeting plan. </a:t>
            </a:r>
            <a:endParaRPr lang="en-US" sz="2400" dirty="0">
              <a:latin typeface="Trefoil Sans" panose="00000500000000000000" pitchFamily="50" charset="0"/>
            </a:endParaRPr>
          </a:p>
          <a:p>
            <a:pPr algn="l"/>
            <a:endParaRPr lang="en-US" sz="2400" dirty="0">
              <a:latin typeface="Trefoil Sans" panose="00000500000000000000" pitchFamily="50" charset="0"/>
            </a:endParaRPr>
          </a:p>
          <a:p>
            <a:pPr algn="l"/>
            <a:r>
              <a:rPr lang="en-US" sz="2400" dirty="0">
                <a:latin typeface="Trefoil Sans"/>
                <a:ea typeface="+mn-lt"/>
                <a:cs typeface="+mn-lt"/>
              </a:rPr>
              <a:t>Depending on the length of your virtual meetings, you may choose to complete this badge over the course of 1-2 meetings. Connect with families ahead of time to let them know what materials they should have ready prior to logging in. Patches can be purchased by the troop or families in the online shop.</a:t>
            </a:r>
            <a:endParaRPr lang="en-US" sz="2700" dirty="0">
              <a:latin typeface="Trefoil Sans"/>
              <a:ea typeface="+mn-lt"/>
              <a:cs typeface="+mn-lt"/>
            </a:endParaRPr>
          </a:p>
          <a:p>
            <a:pPr algn="l"/>
            <a:endParaRPr lang="en-US" b="1" dirty="0">
              <a:solidFill>
                <a:srgbClr val="03A64F"/>
              </a:solidFill>
              <a:latin typeface="Trefoil Sans" panose="00000500000000000000" pitchFamily="50" charset="0"/>
            </a:endParaRPr>
          </a:p>
          <a:p>
            <a:pPr algn="l"/>
            <a:r>
              <a:rPr lang="en-US" b="1" dirty="0">
                <a:solidFill>
                  <a:srgbClr val="03A64F"/>
                </a:solidFill>
                <a:latin typeface="Trefoil Sans" panose="00000500000000000000" pitchFamily="50" charset="0"/>
              </a:rPr>
              <a:t>Materials Needed</a:t>
            </a:r>
          </a:p>
          <a:p>
            <a:pPr algn="l">
              <a:spcBef>
                <a:spcPts val="0"/>
              </a:spcBef>
            </a:pPr>
            <a:r>
              <a:rPr lang="en-US" sz="2400" dirty="0">
                <a:latin typeface="Trefoil Sans" panose="00000500000000000000" pitchFamily="50" charset="0"/>
              </a:rPr>
              <a:t>Paper</a:t>
            </a:r>
          </a:p>
          <a:p>
            <a:pPr algn="l">
              <a:spcBef>
                <a:spcPts val="0"/>
              </a:spcBef>
            </a:pPr>
            <a:r>
              <a:rPr lang="en-US" sz="2400" dirty="0">
                <a:latin typeface="Trefoil Sans" panose="00000500000000000000" pitchFamily="50" charset="0"/>
              </a:rPr>
              <a:t>Writing utensils</a:t>
            </a:r>
          </a:p>
          <a:p>
            <a:pPr algn="l">
              <a:spcBef>
                <a:spcPts val="0"/>
              </a:spcBef>
            </a:pPr>
            <a:r>
              <a:rPr lang="en-US" sz="2400" dirty="0">
                <a:latin typeface="Trefoil Sans" panose="00000500000000000000" pitchFamily="50" charset="0"/>
              </a:rPr>
              <a:t>Acrylic paints</a:t>
            </a:r>
          </a:p>
          <a:p>
            <a:pPr algn="l">
              <a:spcBef>
                <a:spcPts val="0"/>
              </a:spcBef>
            </a:pPr>
            <a:r>
              <a:rPr lang="en-US" sz="2400" dirty="0">
                <a:latin typeface="Trefoil Sans" panose="00000500000000000000" pitchFamily="50" charset="0"/>
              </a:rPr>
              <a:t>Paintbrush</a:t>
            </a:r>
          </a:p>
          <a:p>
            <a:pPr algn="l"/>
            <a:endParaRPr lang="en-US" b="1" dirty="0">
              <a:solidFill>
                <a:srgbClr val="03A64F"/>
              </a:solidFill>
              <a:latin typeface="Trefoil Sans" panose="00000500000000000000" pitchFamily="50" charset="0"/>
            </a:endParaRPr>
          </a:p>
          <a:p>
            <a:pPr algn="l"/>
            <a:endParaRPr lang="en-US" sz="2100" dirty="0">
              <a:latin typeface="Trefoil Sans" panose="00000500000000000000" pitchFamily="50" charset="0"/>
            </a:endParaRPr>
          </a:p>
          <a:p>
            <a:pPr algn="l"/>
            <a:endParaRPr lang="en-US" sz="2100" dirty="0">
              <a:latin typeface="Trefoil Sans" panose="00000500000000000000" pitchFamily="50" charset="0"/>
            </a:endParaRPr>
          </a:p>
          <a:p>
            <a:pPr algn="l"/>
            <a:endParaRPr lang="en-US" sz="2700" dirty="0">
              <a:latin typeface="Trefoil Sans" panose="00000500000000000000" pitchFamily="50" charset="0"/>
            </a:endParaRPr>
          </a:p>
        </p:txBody>
      </p:sp>
      <p:pic>
        <p:nvPicPr>
          <p:cNvPr id="4" name="Picture 3">
            <a:extLst>
              <a:ext uri="{FF2B5EF4-FFF2-40B4-BE49-F238E27FC236}">
                <a16:creationId xmlns:a16="http://schemas.microsoft.com/office/drawing/2014/main" id="{4C022EF9-0FA4-4048-96DC-1F0EBB4B3FA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016288" y="8943976"/>
            <a:ext cx="1851582" cy="1019108"/>
          </a:xfrm>
          <a:prstGeom prst="rect">
            <a:avLst/>
          </a:prstGeom>
        </p:spPr>
      </p:pic>
    </p:spTree>
    <p:extLst>
      <p:ext uri="{BB962C8B-B14F-4D97-AF65-F5344CB8AC3E}">
        <p14:creationId xmlns:p14="http://schemas.microsoft.com/office/powerpoint/2010/main" val="77124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3442561">
            <a:off x="-2200656" y="-2895600"/>
            <a:ext cx="6954012" cy="8229600"/>
          </a:xfrm>
          <a:prstGeom prst="rect">
            <a:avLst/>
          </a:prstGeom>
        </p:spPr>
      </p:pic>
      <p:sp>
        <p:nvSpPr>
          <p:cNvPr id="3" name="TextBox 3"/>
          <p:cNvSpPr txBox="1"/>
          <p:nvPr/>
        </p:nvSpPr>
        <p:spPr>
          <a:xfrm>
            <a:off x="3883442" y="1028700"/>
            <a:ext cx="12240980" cy="1878330"/>
          </a:xfrm>
          <a:prstGeom prst="rect">
            <a:avLst/>
          </a:prstGeom>
        </p:spPr>
        <p:txBody>
          <a:bodyPr lIns="0" tIns="0" rIns="0" bIns="0" rtlCol="0" anchor="t">
            <a:spAutoFit/>
          </a:bodyPr>
          <a:lstStyle/>
          <a:p>
            <a:pPr algn="ctr">
              <a:lnSpc>
                <a:spcPts val="7200"/>
              </a:lnSpc>
            </a:pPr>
            <a:r>
              <a:rPr lang="en-US" sz="7200" dirty="0">
                <a:solidFill>
                  <a:srgbClr val="E59E82"/>
                </a:solidFill>
                <a:latin typeface="Noto Serif Display Black"/>
              </a:rPr>
              <a:t>We're the same and different!</a:t>
            </a:r>
          </a:p>
        </p:txBody>
      </p:sp>
      <p:pic>
        <p:nvPicPr>
          <p:cNvPr id="4" name="Picture 4"/>
          <p:cNvPicPr>
            <a:picLocks noChangeAspect="1"/>
          </p:cNvPicPr>
          <p:nvPr/>
        </p:nvPicPr>
        <p:blipFill>
          <a:blip r:embed="rId4"/>
          <a:srcRect/>
          <a:stretch>
            <a:fillRect/>
          </a:stretch>
        </p:blipFill>
        <p:spPr>
          <a:xfrm rot="2215375">
            <a:off x="15423423" y="2529341"/>
            <a:ext cx="6954012" cy="8229600"/>
          </a:xfrm>
          <a:prstGeom prst="rect">
            <a:avLst/>
          </a:prstGeom>
        </p:spPr>
      </p:pic>
      <p:sp>
        <p:nvSpPr>
          <p:cNvPr id="5" name="TextBox 5"/>
          <p:cNvSpPr txBox="1"/>
          <p:nvPr/>
        </p:nvSpPr>
        <p:spPr>
          <a:xfrm>
            <a:off x="4403944" y="3619500"/>
            <a:ext cx="11199977" cy="5090048"/>
          </a:xfrm>
          <a:prstGeom prst="rect">
            <a:avLst/>
          </a:prstGeom>
          <a:solidFill>
            <a:srgbClr val="E59E82"/>
          </a:solidFill>
        </p:spPr>
        <p:txBody>
          <a:bodyPr wrap="square" lIns="0" tIns="0" rIns="0" bIns="0" rtlCol="0" anchor="t">
            <a:spAutoFit/>
          </a:bodyPr>
          <a:lstStyle/>
          <a:p>
            <a:pPr>
              <a:lnSpc>
                <a:spcPts val="6719"/>
              </a:lnSpc>
            </a:pPr>
            <a:r>
              <a:rPr lang="en-US" sz="4800" spc="48" dirty="0">
                <a:solidFill>
                  <a:srgbClr val="5A352C"/>
                </a:solidFill>
                <a:latin typeface="Arsenal"/>
              </a:rPr>
              <a:t>Let's explore some of these similarities and differences with the members of our troop!</a:t>
            </a:r>
          </a:p>
          <a:p>
            <a:pPr>
              <a:lnSpc>
                <a:spcPts val="6719"/>
              </a:lnSpc>
            </a:pPr>
            <a:endParaRPr lang="en-US" sz="4800" spc="48" dirty="0">
              <a:solidFill>
                <a:srgbClr val="5A352C"/>
              </a:solidFill>
              <a:latin typeface="Arsenal"/>
            </a:endParaRPr>
          </a:p>
          <a:p>
            <a:pPr>
              <a:lnSpc>
                <a:spcPts val="6719"/>
              </a:lnSpc>
            </a:pPr>
            <a:r>
              <a:rPr lang="en-US" sz="4800" spc="48" dirty="0">
                <a:solidFill>
                  <a:srgbClr val="5A352C"/>
                </a:solidFill>
                <a:latin typeface="Arsenal"/>
              </a:rPr>
              <a:t>Break out into pairs. What do you have in common? What's different about the two of you?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611161">
            <a:off x="-2432451" y="4951876"/>
            <a:ext cx="8415064" cy="9958655"/>
          </a:xfrm>
          <a:prstGeom prst="rect">
            <a:avLst/>
          </a:prstGeom>
        </p:spPr>
      </p:pic>
      <p:pic>
        <p:nvPicPr>
          <p:cNvPr id="3" name="Picture 3"/>
          <p:cNvPicPr>
            <a:picLocks noChangeAspect="1"/>
          </p:cNvPicPr>
          <p:nvPr/>
        </p:nvPicPr>
        <p:blipFill>
          <a:blip r:embed="rId4"/>
          <a:srcRect/>
          <a:stretch>
            <a:fillRect/>
          </a:stretch>
        </p:blipFill>
        <p:spPr>
          <a:xfrm rot="-1069927">
            <a:off x="11698407" y="-5962228"/>
            <a:ext cx="8489844" cy="10047153"/>
          </a:xfrm>
          <a:prstGeom prst="rect">
            <a:avLst/>
          </a:prstGeom>
        </p:spPr>
      </p:pic>
      <p:pic>
        <p:nvPicPr>
          <p:cNvPr id="4" name="Picture 4"/>
          <p:cNvPicPr>
            <a:picLocks noChangeAspect="1"/>
          </p:cNvPicPr>
          <p:nvPr/>
        </p:nvPicPr>
        <p:blipFill>
          <a:blip r:embed="rId5"/>
          <a:srcRect/>
          <a:stretch>
            <a:fillRect/>
          </a:stretch>
        </p:blipFill>
        <p:spPr>
          <a:xfrm>
            <a:off x="1775081" y="731947"/>
            <a:ext cx="8470181" cy="8823106"/>
          </a:xfrm>
          <a:prstGeom prst="rect">
            <a:avLst/>
          </a:prstGeom>
        </p:spPr>
      </p:pic>
      <p:sp>
        <p:nvSpPr>
          <p:cNvPr id="5" name="TextBox 5"/>
          <p:cNvSpPr txBox="1"/>
          <p:nvPr/>
        </p:nvSpPr>
        <p:spPr>
          <a:xfrm>
            <a:off x="5280750" y="1743196"/>
            <a:ext cx="1458842" cy="902170"/>
          </a:xfrm>
          <a:prstGeom prst="rect">
            <a:avLst/>
          </a:prstGeom>
        </p:spPr>
        <p:txBody>
          <a:bodyPr wrap="square" lIns="0" tIns="0" rIns="0" bIns="0" rtlCol="0" anchor="t">
            <a:spAutoFit/>
          </a:bodyPr>
          <a:lstStyle/>
          <a:p>
            <a:pPr algn="ctr">
              <a:lnSpc>
                <a:spcPts val="7280"/>
              </a:lnSpc>
            </a:pPr>
            <a:r>
              <a:rPr lang="en-US" sz="5200" dirty="0">
                <a:solidFill>
                  <a:srgbClr val="000000"/>
                </a:solidFill>
                <a:latin typeface="Aloja"/>
              </a:rPr>
              <a:t>You</a:t>
            </a:r>
          </a:p>
        </p:txBody>
      </p:sp>
      <p:pic>
        <p:nvPicPr>
          <p:cNvPr id="6" name="Picture 6"/>
          <p:cNvPicPr>
            <a:picLocks noChangeAspect="1"/>
          </p:cNvPicPr>
          <p:nvPr/>
        </p:nvPicPr>
        <p:blipFill>
          <a:blip r:embed="rId5"/>
          <a:srcRect/>
          <a:stretch>
            <a:fillRect/>
          </a:stretch>
        </p:blipFill>
        <p:spPr>
          <a:xfrm>
            <a:off x="7395546" y="731947"/>
            <a:ext cx="8470181" cy="8823106"/>
          </a:xfrm>
          <a:prstGeom prst="rect">
            <a:avLst/>
          </a:prstGeom>
        </p:spPr>
      </p:pic>
      <p:sp>
        <p:nvSpPr>
          <p:cNvPr id="7" name="TextBox 7"/>
          <p:cNvSpPr txBox="1"/>
          <p:nvPr/>
        </p:nvSpPr>
        <p:spPr>
          <a:xfrm>
            <a:off x="9711651" y="1743196"/>
            <a:ext cx="4320183" cy="982345"/>
          </a:xfrm>
          <a:prstGeom prst="rect">
            <a:avLst/>
          </a:prstGeom>
        </p:spPr>
        <p:txBody>
          <a:bodyPr lIns="0" tIns="0" rIns="0" bIns="0" rtlCol="0" anchor="t">
            <a:spAutoFit/>
          </a:bodyPr>
          <a:lstStyle/>
          <a:p>
            <a:pPr algn="ctr">
              <a:lnSpc>
                <a:spcPts val="7280"/>
              </a:lnSpc>
            </a:pPr>
            <a:r>
              <a:rPr lang="en-US" sz="5200">
                <a:solidFill>
                  <a:srgbClr val="000000"/>
                </a:solidFill>
                <a:latin typeface="Aloja"/>
              </a:rPr>
              <a:t>Your partner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4112" b="13738"/>
          <a:stretch>
            <a:fillRect/>
          </a:stretch>
        </p:blipFill>
        <p:spPr>
          <a:xfrm>
            <a:off x="5124474" y="-107158"/>
            <a:ext cx="13298675" cy="11599841"/>
          </a:xfrm>
          <a:prstGeom prst="rect">
            <a:avLst/>
          </a:prstGeom>
        </p:spPr>
      </p:pic>
      <p:pic>
        <p:nvPicPr>
          <p:cNvPr id="3" name="Picture 3"/>
          <p:cNvPicPr>
            <a:picLocks noChangeAspect="1"/>
          </p:cNvPicPr>
          <p:nvPr/>
        </p:nvPicPr>
        <p:blipFill>
          <a:blip r:embed="rId4"/>
          <a:srcRect/>
          <a:stretch>
            <a:fillRect/>
          </a:stretch>
        </p:blipFill>
        <p:spPr>
          <a:xfrm rot="3277556">
            <a:off x="-2902068" y="1253731"/>
            <a:ext cx="17392558" cy="14609748"/>
          </a:xfrm>
          <a:prstGeom prst="rect">
            <a:avLst/>
          </a:prstGeom>
        </p:spPr>
      </p:pic>
      <p:sp>
        <p:nvSpPr>
          <p:cNvPr id="4" name="TextBox 4"/>
          <p:cNvSpPr txBox="1"/>
          <p:nvPr/>
        </p:nvSpPr>
        <p:spPr>
          <a:xfrm>
            <a:off x="9438583" y="681021"/>
            <a:ext cx="7820717" cy="2070100"/>
          </a:xfrm>
          <a:prstGeom prst="rect">
            <a:avLst/>
          </a:prstGeom>
        </p:spPr>
        <p:txBody>
          <a:bodyPr lIns="0" tIns="0" rIns="0" bIns="0" rtlCol="0" anchor="t">
            <a:spAutoFit/>
          </a:bodyPr>
          <a:lstStyle/>
          <a:p>
            <a:pPr algn="ctr">
              <a:lnSpc>
                <a:spcPts val="8000"/>
              </a:lnSpc>
            </a:pPr>
            <a:r>
              <a:rPr lang="en-US" sz="8000">
                <a:solidFill>
                  <a:srgbClr val="FEE9D6"/>
                </a:solidFill>
                <a:latin typeface="Noto Serif Display Black"/>
              </a:rPr>
              <a:t>What did you find out?</a:t>
            </a:r>
          </a:p>
        </p:txBody>
      </p:sp>
      <p:sp>
        <p:nvSpPr>
          <p:cNvPr id="5" name="TextBox 5"/>
          <p:cNvSpPr txBox="1"/>
          <p:nvPr/>
        </p:nvSpPr>
        <p:spPr>
          <a:xfrm>
            <a:off x="455421" y="4614350"/>
            <a:ext cx="8002836" cy="4885055"/>
          </a:xfrm>
          <a:prstGeom prst="rect">
            <a:avLst/>
          </a:prstGeom>
        </p:spPr>
        <p:txBody>
          <a:bodyPr lIns="0" tIns="0" rIns="0" bIns="0" rtlCol="0" anchor="t">
            <a:spAutoFit/>
          </a:bodyPr>
          <a:lstStyle/>
          <a:p>
            <a:pPr algn="ctr">
              <a:lnSpc>
                <a:spcPts val="6503"/>
              </a:lnSpc>
            </a:pPr>
            <a:r>
              <a:rPr lang="en-US" sz="5002" spc="395">
                <a:solidFill>
                  <a:srgbClr val="000000"/>
                </a:solidFill>
                <a:latin typeface="Arsenal"/>
              </a:rPr>
              <a:t>EVERYONE HAS SOMETHING THAT MAKES THEM DIFFERENT FROM OTHER PEOPLE. THAT’S WHAT MAKES YOU </a:t>
            </a:r>
            <a:r>
              <a:rPr lang="en-US" sz="5002" spc="395">
                <a:solidFill>
                  <a:srgbClr val="000000"/>
                </a:solidFill>
                <a:latin typeface="Arsenal Bold Italics"/>
              </a:rPr>
              <a:t>YOU</a:t>
            </a:r>
            <a:r>
              <a:rPr lang="en-US" sz="5002" spc="395">
                <a:solidFill>
                  <a:srgbClr val="000000"/>
                </a:solidFill>
                <a:latin typeface="Arsenal"/>
              </a:rPr>
              <a:t>! HOW COOL IS THAT?</a:t>
            </a:r>
          </a:p>
        </p:txBody>
      </p:sp>
      <p:pic>
        <p:nvPicPr>
          <p:cNvPr id="6" name="Picture 6"/>
          <p:cNvPicPr>
            <a:picLocks noChangeAspect="1"/>
          </p:cNvPicPr>
          <p:nvPr/>
        </p:nvPicPr>
        <p:blipFill>
          <a:blip r:embed="rId5"/>
          <a:srcRect/>
          <a:stretch>
            <a:fillRect/>
          </a:stretch>
        </p:blipFill>
        <p:spPr>
          <a:xfrm rot="3442561">
            <a:off x="-1557709" y="-3752863"/>
            <a:ext cx="6954012" cy="8229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5400000">
            <a:off x="-3026432" y="-3950628"/>
            <a:ext cx="8415064" cy="9958655"/>
          </a:xfrm>
          <a:prstGeom prst="rect">
            <a:avLst/>
          </a:prstGeom>
        </p:spPr>
      </p:pic>
      <p:pic>
        <p:nvPicPr>
          <p:cNvPr id="3" name="Picture 3"/>
          <p:cNvPicPr>
            <a:picLocks noChangeAspect="1"/>
          </p:cNvPicPr>
          <p:nvPr/>
        </p:nvPicPr>
        <p:blipFill>
          <a:blip r:embed="rId5"/>
          <a:srcRect/>
          <a:stretch>
            <a:fillRect/>
          </a:stretch>
        </p:blipFill>
        <p:spPr>
          <a:xfrm rot="-5400000">
            <a:off x="14080468" y="4033841"/>
            <a:ext cx="8415064" cy="9958655"/>
          </a:xfrm>
          <a:prstGeom prst="rect">
            <a:avLst/>
          </a:prstGeom>
        </p:spPr>
      </p:pic>
      <p:sp>
        <p:nvSpPr>
          <p:cNvPr id="4" name="TextBox 4"/>
          <p:cNvSpPr txBox="1"/>
          <p:nvPr/>
        </p:nvSpPr>
        <p:spPr>
          <a:xfrm>
            <a:off x="1907957" y="419418"/>
            <a:ext cx="14472085" cy="1094740"/>
          </a:xfrm>
          <a:prstGeom prst="rect">
            <a:avLst/>
          </a:prstGeom>
        </p:spPr>
        <p:txBody>
          <a:bodyPr lIns="0" tIns="0" rIns="0" bIns="0" rtlCol="0" anchor="t">
            <a:spAutoFit/>
          </a:bodyPr>
          <a:lstStyle/>
          <a:p>
            <a:pPr algn="ctr">
              <a:lnSpc>
                <a:spcPts val="8960"/>
              </a:lnSpc>
            </a:pPr>
            <a:r>
              <a:rPr lang="en-US" sz="6400" dirty="0">
                <a:solidFill>
                  <a:srgbClr val="5A352C"/>
                </a:solidFill>
                <a:latin typeface="Noto Serif Display Black"/>
              </a:rPr>
              <a:t>Read </a:t>
            </a:r>
            <a:r>
              <a:rPr lang="en-US" sz="6400" dirty="0">
                <a:solidFill>
                  <a:srgbClr val="5A352C"/>
                </a:solidFill>
                <a:latin typeface="Noto Serif Display Black Italics"/>
              </a:rPr>
              <a:t>All the Colors We Are</a:t>
            </a:r>
          </a:p>
        </p:txBody>
      </p:sp>
      <p:pic>
        <p:nvPicPr>
          <p:cNvPr id="5" name="Online Media 4" title="Read Aloud | All the Colors We Are by Katie Kissinger">
            <a:hlinkClick r:id="" action="ppaction://media"/>
            <a:extLst>
              <a:ext uri="{FF2B5EF4-FFF2-40B4-BE49-F238E27FC236}">
                <a16:creationId xmlns:a16="http://schemas.microsoft.com/office/drawing/2014/main" id="{12C3AAB4-5CEE-4696-AE04-7B3FF51AC2AB}"/>
              </a:ext>
            </a:extLst>
          </p:cNvPr>
          <p:cNvPicPr>
            <a:picLocks noRot="1" noChangeAspect="1"/>
          </p:cNvPicPr>
          <p:nvPr>
            <a:videoFile r:link="rId1"/>
          </p:nvPr>
        </p:nvPicPr>
        <p:blipFill>
          <a:blip r:embed="rId6"/>
          <a:stretch>
            <a:fillRect/>
          </a:stretch>
        </p:blipFill>
        <p:spPr>
          <a:xfrm>
            <a:off x="1907957" y="1727034"/>
            <a:ext cx="14472085" cy="81405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grpSp>
        <p:nvGrpSpPr>
          <p:cNvPr id="2" name="Group 2"/>
          <p:cNvGrpSpPr/>
          <p:nvPr/>
        </p:nvGrpSpPr>
        <p:grpSpPr>
          <a:xfrm>
            <a:off x="359829" y="1468190"/>
            <a:ext cx="12357754" cy="7350620"/>
            <a:chOff x="0" y="0"/>
            <a:chExt cx="16477005" cy="9800827"/>
          </a:xfrm>
        </p:grpSpPr>
        <p:pic>
          <p:nvPicPr>
            <p:cNvPr id="3" name="Picture 3"/>
            <p:cNvPicPr>
              <a:picLocks noChangeAspect="1"/>
            </p:cNvPicPr>
            <p:nvPr/>
          </p:nvPicPr>
          <p:blipFill>
            <a:blip r:embed="rId3"/>
            <a:srcRect t="17634" r="2241"/>
            <a:stretch>
              <a:fillRect/>
            </a:stretch>
          </p:blipFill>
          <p:spPr>
            <a:xfrm>
              <a:off x="0" y="0"/>
              <a:ext cx="16477005" cy="9800827"/>
            </a:xfrm>
            <a:prstGeom prst="rect">
              <a:avLst/>
            </a:prstGeom>
          </p:spPr>
        </p:pic>
      </p:grpSp>
      <p:pic>
        <p:nvPicPr>
          <p:cNvPr id="4" name="Picture 4"/>
          <p:cNvPicPr>
            <a:picLocks noChangeAspect="1"/>
          </p:cNvPicPr>
          <p:nvPr/>
        </p:nvPicPr>
        <p:blipFill>
          <a:blip r:embed="rId4"/>
          <a:srcRect/>
          <a:stretch>
            <a:fillRect/>
          </a:stretch>
        </p:blipFill>
        <p:spPr>
          <a:xfrm rot="-1217161">
            <a:off x="14535485" y="-3149685"/>
            <a:ext cx="4837738" cy="5725133"/>
          </a:xfrm>
          <a:prstGeom prst="rect">
            <a:avLst/>
          </a:prstGeom>
        </p:spPr>
      </p:pic>
      <p:pic>
        <p:nvPicPr>
          <p:cNvPr id="5" name="Picture 5"/>
          <p:cNvPicPr>
            <a:picLocks noChangeAspect="1"/>
          </p:cNvPicPr>
          <p:nvPr/>
        </p:nvPicPr>
        <p:blipFill>
          <a:blip r:embed="rId5"/>
          <a:srcRect/>
          <a:stretch>
            <a:fillRect/>
          </a:stretch>
        </p:blipFill>
        <p:spPr>
          <a:xfrm rot="9283091">
            <a:off x="13927756" y="6524287"/>
            <a:ext cx="6317118" cy="4485154"/>
          </a:xfrm>
          <a:prstGeom prst="rect">
            <a:avLst/>
          </a:prstGeom>
        </p:spPr>
      </p:pic>
      <p:grpSp>
        <p:nvGrpSpPr>
          <p:cNvPr id="6" name="Group 6"/>
          <p:cNvGrpSpPr/>
          <p:nvPr/>
        </p:nvGrpSpPr>
        <p:grpSpPr>
          <a:xfrm>
            <a:off x="12717583" y="3348079"/>
            <a:ext cx="5120824" cy="2322144"/>
            <a:chOff x="0" y="1699248"/>
            <a:chExt cx="6827765" cy="3096192"/>
          </a:xfrm>
        </p:grpSpPr>
        <p:sp>
          <p:nvSpPr>
            <p:cNvPr id="7" name="TextBox 7"/>
            <p:cNvSpPr txBox="1"/>
            <p:nvPr/>
          </p:nvSpPr>
          <p:spPr>
            <a:xfrm>
              <a:off x="47891" y="1699248"/>
              <a:ext cx="6731982" cy="2065020"/>
            </a:xfrm>
            <a:prstGeom prst="rect">
              <a:avLst/>
            </a:prstGeom>
          </p:spPr>
          <p:txBody>
            <a:bodyPr lIns="0" tIns="0" rIns="0" bIns="0" rtlCol="0" anchor="t">
              <a:spAutoFit/>
            </a:bodyPr>
            <a:lstStyle/>
            <a:p>
              <a:pPr algn="ctr">
                <a:lnSpc>
                  <a:spcPts val="6240"/>
                </a:lnSpc>
              </a:pPr>
              <a:r>
                <a:rPr lang="en-US" sz="4800" spc="705" dirty="0">
                  <a:solidFill>
                    <a:srgbClr val="E59E82"/>
                  </a:solidFill>
                  <a:latin typeface="Arsenal Bold"/>
                </a:rPr>
                <a:t>OUR MANY COLORS</a:t>
              </a:r>
            </a:p>
          </p:txBody>
        </p:sp>
        <p:sp>
          <p:nvSpPr>
            <p:cNvPr id="8" name="TextBox 8"/>
            <p:cNvSpPr txBox="1"/>
            <p:nvPr/>
          </p:nvSpPr>
          <p:spPr>
            <a:xfrm>
              <a:off x="0" y="2294756"/>
              <a:ext cx="6827765" cy="2500684"/>
            </a:xfrm>
            <a:prstGeom prst="rect">
              <a:avLst/>
            </a:prstGeom>
          </p:spPr>
          <p:txBody>
            <a:bodyPr lIns="0" tIns="0" rIns="0" bIns="0" rtlCol="0" anchor="t">
              <a:spAutoFit/>
            </a:bodyPr>
            <a:lstStyle/>
            <a:p>
              <a:pPr algn="ctr">
                <a:lnSpc>
                  <a:spcPts val="5040"/>
                </a:lnSpc>
                <a:spcBef>
                  <a:spcPct val="0"/>
                </a:spcBef>
              </a:pPr>
              <a:endParaRPr lang="en-US" sz="3600" dirty="0">
                <a:solidFill>
                  <a:srgbClr val="5A352C"/>
                </a:solidFill>
                <a:latin typeface="Arsenal"/>
              </a:endParaRPr>
            </a:p>
            <a:p>
              <a:pPr algn="ctr">
                <a:lnSpc>
                  <a:spcPts val="5040"/>
                </a:lnSpc>
                <a:spcBef>
                  <a:spcPct val="0"/>
                </a:spcBef>
              </a:pPr>
              <a:endParaRPr lang="en-US" sz="3600" dirty="0">
                <a:solidFill>
                  <a:srgbClr val="5A352C"/>
                </a:solidFill>
                <a:latin typeface="Arsenal"/>
              </a:endParaRPr>
            </a:p>
            <a:p>
              <a:pPr algn="ctr">
                <a:lnSpc>
                  <a:spcPts val="5040"/>
                </a:lnSpc>
                <a:spcBef>
                  <a:spcPct val="0"/>
                </a:spcBef>
              </a:pPr>
              <a:r>
                <a:rPr lang="en-US" sz="3600" dirty="0">
                  <a:solidFill>
                    <a:srgbClr val="5A352C"/>
                  </a:solidFill>
                  <a:latin typeface="Arsenal"/>
                </a:rPr>
                <a:t>Create a self-portrait!</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516610">
            <a:off x="-3375987" y="-3086100"/>
            <a:ext cx="11590986" cy="8229600"/>
          </a:xfrm>
          <a:prstGeom prst="rect">
            <a:avLst/>
          </a:prstGeom>
        </p:spPr>
      </p:pic>
      <p:pic>
        <p:nvPicPr>
          <p:cNvPr id="3" name="Picture 3"/>
          <p:cNvPicPr>
            <a:picLocks noChangeAspect="1"/>
          </p:cNvPicPr>
          <p:nvPr/>
        </p:nvPicPr>
        <p:blipFill>
          <a:blip r:embed="rId4"/>
          <a:srcRect/>
          <a:stretch>
            <a:fillRect/>
          </a:stretch>
        </p:blipFill>
        <p:spPr>
          <a:xfrm rot="5400000">
            <a:off x="12531623" y="4503999"/>
            <a:ext cx="8484124" cy="8229600"/>
          </a:xfrm>
          <a:prstGeom prst="rect">
            <a:avLst/>
          </a:prstGeom>
        </p:spPr>
      </p:pic>
      <p:grpSp>
        <p:nvGrpSpPr>
          <p:cNvPr id="4" name="Group 4"/>
          <p:cNvGrpSpPr/>
          <p:nvPr/>
        </p:nvGrpSpPr>
        <p:grpSpPr>
          <a:xfrm>
            <a:off x="11175336" y="4257675"/>
            <a:ext cx="3309998" cy="3635776"/>
            <a:chOff x="0" y="0"/>
            <a:chExt cx="4413331" cy="4847701"/>
          </a:xfrm>
        </p:grpSpPr>
        <p:grpSp>
          <p:nvGrpSpPr>
            <p:cNvPr id="5" name="Group 5"/>
            <p:cNvGrpSpPr/>
            <p:nvPr/>
          </p:nvGrpSpPr>
          <p:grpSpPr>
            <a:xfrm>
              <a:off x="415965" y="0"/>
              <a:ext cx="3581400" cy="358140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EE9D6"/>
              </a:solidFill>
            </p:spPr>
          </p:sp>
        </p:grpSp>
        <p:sp>
          <p:nvSpPr>
            <p:cNvPr id="7" name="TextBox 7"/>
            <p:cNvSpPr txBox="1"/>
            <p:nvPr/>
          </p:nvSpPr>
          <p:spPr>
            <a:xfrm>
              <a:off x="0" y="4234503"/>
              <a:ext cx="4413331" cy="613198"/>
            </a:xfrm>
            <a:prstGeom prst="rect">
              <a:avLst/>
            </a:prstGeom>
          </p:spPr>
          <p:txBody>
            <a:bodyPr lIns="0" tIns="0" rIns="0" bIns="0" rtlCol="0" anchor="t">
              <a:spAutoFit/>
            </a:bodyPr>
            <a:lstStyle/>
            <a:p>
              <a:pPr algn="ctr">
                <a:lnSpc>
                  <a:spcPts val="3919"/>
                </a:lnSpc>
                <a:spcBef>
                  <a:spcPct val="0"/>
                </a:spcBef>
              </a:pPr>
              <a:r>
                <a:rPr lang="en-US" sz="2800">
                  <a:solidFill>
                    <a:srgbClr val="FEE9D6"/>
                  </a:solidFill>
                  <a:latin typeface="Arsenal"/>
                </a:rPr>
                <a:t>Clothes</a:t>
              </a:r>
            </a:p>
          </p:txBody>
        </p:sp>
      </p:grpSp>
      <p:grpSp>
        <p:nvGrpSpPr>
          <p:cNvPr id="8" name="Group 8"/>
          <p:cNvGrpSpPr/>
          <p:nvPr/>
        </p:nvGrpSpPr>
        <p:grpSpPr>
          <a:xfrm>
            <a:off x="7489001" y="4257675"/>
            <a:ext cx="3309998" cy="3635776"/>
            <a:chOff x="0" y="0"/>
            <a:chExt cx="4413331" cy="4847701"/>
          </a:xfrm>
        </p:grpSpPr>
        <p:grpSp>
          <p:nvGrpSpPr>
            <p:cNvPr id="9" name="Group 9"/>
            <p:cNvGrpSpPr/>
            <p:nvPr/>
          </p:nvGrpSpPr>
          <p:grpSpPr>
            <a:xfrm>
              <a:off x="377652" y="0"/>
              <a:ext cx="3581400" cy="358140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EE9D6"/>
              </a:solidFill>
            </p:spPr>
          </p:sp>
        </p:grpSp>
        <p:sp>
          <p:nvSpPr>
            <p:cNvPr id="11" name="TextBox 11"/>
            <p:cNvSpPr txBox="1"/>
            <p:nvPr/>
          </p:nvSpPr>
          <p:spPr>
            <a:xfrm>
              <a:off x="0" y="4234503"/>
              <a:ext cx="4413331" cy="613198"/>
            </a:xfrm>
            <a:prstGeom prst="rect">
              <a:avLst/>
            </a:prstGeom>
          </p:spPr>
          <p:txBody>
            <a:bodyPr lIns="0" tIns="0" rIns="0" bIns="0" rtlCol="0" anchor="t">
              <a:spAutoFit/>
            </a:bodyPr>
            <a:lstStyle/>
            <a:p>
              <a:pPr algn="ctr">
                <a:lnSpc>
                  <a:spcPts val="3919"/>
                </a:lnSpc>
                <a:spcBef>
                  <a:spcPct val="0"/>
                </a:spcBef>
              </a:pPr>
              <a:r>
                <a:rPr lang="en-US" sz="2800">
                  <a:solidFill>
                    <a:srgbClr val="FEE9D6"/>
                  </a:solidFill>
                  <a:latin typeface="Arsenal"/>
                </a:rPr>
                <a:t>Hair</a:t>
              </a:r>
            </a:p>
          </p:txBody>
        </p:sp>
      </p:grpSp>
      <p:grpSp>
        <p:nvGrpSpPr>
          <p:cNvPr id="12" name="Group 12"/>
          <p:cNvGrpSpPr/>
          <p:nvPr/>
        </p:nvGrpSpPr>
        <p:grpSpPr>
          <a:xfrm>
            <a:off x="3802666" y="4257675"/>
            <a:ext cx="3309998" cy="3635776"/>
            <a:chOff x="0" y="0"/>
            <a:chExt cx="4413331" cy="4847701"/>
          </a:xfrm>
        </p:grpSpPr>
        <p:grpSp>
          <p:nvGrpSpPr>
            <p:cNvPr id="13" name="Group 13"/>
            <p:cNvGrpSpPr/>
            <p:nvPr/>
          </p:nvGrpSpPr>
          <p:grpSpPr>
            <a:xfrm>
              <a:off x="415965" y="0"/>
              <a:ext cx="3581400" cy="358140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EE9D6"/>
              </a:solidFill>
            </p:spPr>
          </p:sp>
        </p:grpSp>
        <p:sp>
          <p:nvSpPr>
            <p:cNvPr id="15" name="TextBox 15"/>
            <p:cNvSpPr txBox="1"/>
            <p:nvPr/>
          </p:nvSpPr>
          <p:spPr>
            <a:xfrm>
              <a:off x="0" y="4234503"/>
              <a:ext cx="4413331" cy="613198"/>
            </a:xfrm>
            <a:prstGeom prst="rect">
              <a:avLst/>
            </a:prstGeom>
          </p:spPr>
          <p:txBody>
            <a:bodyPr lIns="0" tIns="0" rIns="0" bIns="0" rtlCol="0" anchor="t">
              <a:spAutoFit/>
            </a:bodyPr>
            <a:lstStyle/>
            <a:p>
              <a:pPr algn="ctr">
                <a:lnSpc>
                  <a:spcPts val="3919"/>
                </a:lnSpc>
                <a:spcBef>
                  <a:spcPct val="0"/>
                </a:spcBef>
              </a:pPr>
              <a:r>
                <a:rPr lang="en-US" sz="2800">
                  <a:solidFill>
                    <a:srgbClr val="FEE9D6"/>
                  </a:solidFill>
                  <a:latin typeface="Arsenal"/>
                </a:rPr>
                <a:t>Eye color</a:t>
              </a:r>
            </a:p>
          </p:txBody>
        </p:sp>
      </p:grpSp>
      <p:sp>
        <p:nvSpPr>
          <p:cNvPr id="16" name="TextBox 16"/>
          <p:cNvSpPr txBox="1"/>
          <p:nvPr/>
        </p:nvSpPr>
        <p:spPr>
          <a:xfrm>
            <a:off x="3653045" y="1920720"/>
            <a:ext cx="10981909" cy="1667510"/>
          </a:xfrm>
          <a:prstGeom prst="rect">
            <a:avLst/>
          </a:prstGeom>
        </p:spPr>
        <p:txBody>
          <a:bodyPr lIns="0" tIns="0" rIns="0" bIns="0" rtlCol="0" anchor="t">
            <a:spAutoFit/>
          </a:bodyPr>
          <a:lstStyle/>
          <a:p>
            <a:pPr algn="ctr">
              <a:lnSpc>
                <a:spcPts val="6400"/>
              </a:lnSpc>
            </a:pPr>
            <a:r>
              <a:rPr lang="en-US" sz="6400" spc="-192">
                <a:solidFill>
                  <a:srgbClr val="FEE9D6"/>
                </a:solidFill>
                <a:latin typeface="Noto Serif Display Black"/>
              </a:rPr>
              <a:t>What do you notice when you look at someone else?</a:t>
            </a:r>
          </a:p>
        </p:txBody>
      </p:sp>
      <p:pic>
        <p:nvPicPr>
          <p:cNvPr id="17" name="Picture 17"/>
          <p:cNvPicPr>
            <a:picLocks noChangeAspect="1"/>
          </p:cNvPicPr>
          <p:nvPr/>
        </p:nvPicPr>
        <p:blipFill>
          <a:blip r:embed="rId5"/>
          <a:srcRect/>
          <a:stretch>
            <a:fillRect/>
          </a:stretch>
        </p:blipFill>
        <p:spPr>
          <a:xfrm>
            <a:off x="4659359" y="4712926"/>
            <a:ext cx="1596612" cy="1669461"/>
          </a:xfrm>
          <a:prstGeom prst="rect">
            <a:avLst/>
          </a:prstGeom>
        </p:spPr>
      </p:pic>
      <p:pic>
        <p:nvPicPr>
          <p:cNvPr id="18" name="Picture 18"/>
          <p:cNvPicPr>
            <a:picLocks noChangeAspect="1"/>
          </p:cNvPicPr>
          <p:nvPr/>
        </p:nvPicPr>
        <p:blipFill>
          <a:blip r:embed="rId6"/>
          <a:srcRect/>
          <a:stretch>
            <a:fillRect/>
          </a:stretch>
        </p:blipFill>
        <p:spPr>
          <a:xfrm>
            <a:off x="12159960" y="4462204"/>
            <a:ext cx="1340750" cy="2170904"/>
          </a:xfrm>
          <a:prstGeom prst="rect">
            <a:avLst/>
          </a:prstGeom>
        </p:spPr>
      </p:pic>
      <p:pic>
        <p:nvPicPr>
          <p:cNvPr id="19" name="Picture 19"/>
          <p:cNvPicPr>
            <a:picLocks noChangeAspect="1"/>
          </p:cNvPicPr>
          <p:nvPr/>
        </p:nvPicPr>
        <p:blipFill>
          <a:blip r:embed="rId7"/>
          <a:srcRect/>
          <a:stretch>
            <a:fillRect/>
          </a:stretch>
        </p:blipFill>
        <p:spPr>
          <a:xfrm>
            <a:off x="8179951" y="4697237"/>
            <a:ext cx="1928098" cy="16851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579100" y="2482852"/>
            <a:ext cx="7968307" cy="8162301"/>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31741" t="-14" r="-32046" b="79"/>
              </a:stretch>
            </a:blipFill>
          </p:spPr>
        </p:sp>
      </p:grpSp>
      <p:pic>
        <p:nvPicPr>
          <p:cNvPr id="4" name="Picture 4"/>
          <p:cNvPicPr>
            <a:picLocks noChangeAspect="1"/>
          </p:cNvPicPr>
          <p:nvPr/>
        </p:nvPicPr>
        <p:blipFill>
          <a:blip r:embed="rId4"/>
          <a:srcRect/>
          <a:stretch>
            <a:fillRect/>
          </a:stretch>
        </p:blipFill>
        <p:spPr>
          <a:xfrm rot="-767643">
            <a:off x="13704496" y="-2741450"/>
            <a:ext cx="6832959" cy="8086342"/>
          </a:xfrm>
          <a:prstGeom prst="rect">
            <a:avLst/>
          </a:prstGeom>
        </p:spPr>
      </p:pic>
      <p:pic>
        <p:nvPicPr>
          <p:cNvPr id="5" name="Picture 5"/>
          <p:cNvPicPr>
            <a:picLocks noChangeAspect="1"/>
          </p:cNvPicPr>
          <p:nvPr/>
        </p:nvPicPr>
        <p:blipFill>
          <a:blip r:embed="rId5"/>
          <a:srcRect/>
          <a:stretch>
            <a:fillRect/>
          </a:stretch>
        </p:blipFill>
        <p:spPr>
          <a:xfrm rot="10015302">
            <a:off x="11408693" y="6513019"/>
            <a:ext cx="8777947" cy="6232343"/>
          </a:xfrm>
          <a:prstGeom prst="rect">
            <a:avLst/>
          </a:prstGeom>
        </p:spPr>
      </p:pic>
      <p:sp>
        <p:nvSpPr>
          <p:cNvPr id="6" name="TextBox 6"/>
          <p:cNvSpPr txBox="1"/>
          <p:nvPr/>
        </p:nvSpPr>
        <p:spPr>
          <a:xfrm>
            <a:off x="1216950" y="1190424"/>
            <a:ext cx="9057027" cy="1594860"/>
          </a:xfrm>
          <a:prstGeom prst="rect">
            <a:avLst/>
          </a:prstGeom>
        </p:spPr>
        <p:txBody>
          <a:bodyPr lIns="0" tIns="0" rIns="0" bIns="0" rtlCol="0" anchor="t">
            <a:spAutoFit/>
          </a:bodyPr>
          <a:lstStyle/>
          <a:p>
            <a:pPr>
              <a:lnSpc>
                <a:spcPts val="6400"/>
              </a:lnSpc>
            </a:pPr>
            <a:r>
              <a:rPr lang="en-US" sz="4800" dirty="0">
                <a:solidFill>
                  <a:srgbClr val="5A352C"/>
                </a:solidFill>
                <a:latin typeface="Noto Serif Display Black"/>
              </a:rPr>
              <a:t>What can you tell just by looking at someone's skin?</a:t>
            </a:r>
          </a:p>
        </p:txBody>
      </p:sp>
      <p:sp>
        <p:nvSpPr>
          <p:cNvPr id="7" name="TextBox 7"/>
          <p:cNvSpPr txBox="1"/>
          <p:nvPr/>
        </p:nvSpPr>
        <p:spPr>
          <a:xfrm>
            <a:off x="1216950" y="3292646"/>
            <a:ext cx="8460450" cy="2708434"/>
          </a:xfrm>
          <a:prstGeom prst="rect">
            <a:avLst/>
          </a:prstGeom>
        </p:spPr>
        <p:txBody>
          <a:bodyPr wrap="square" lIns="0" tIns="0" rIns="0" bIns="0" rtlCol="0" anchor="t">
            <a:spAutoFit/>
          </a:bodyPr>
          <a:lstStyle/>
          <a:p>
            <a:pPr>
              <a:spcBef>
                <a:spcPct val="0"/>
              </a:spcBef>
            </a:pPr>
            <a:r>
              <a:rPr lang="en-US" sz="4400" dirty="0">
                <a:solidFill>
                  <a:srgbClr val="5A352C"/>
                </a:solidFill>
                <a:latin typeface="Arsenal"/>
              </a:rPr>
              <a:t>Can you tell...</a:t>
            </a:r>
          </a:p>
          <a:p>
            <a:pPr lvl="1">
              <a:spcBef>
                <a:spcPct val="0"/>
              </a:spcBef>
            </a:pPr>
            <a:r>
              <a:rPr lang="en-US" sz="4400" dirty="0">
                <a:solidFill>
                  <a:srgbClr val="5A352C"/>
                </a:solidFill>
                <a:latin typeface="Arsenal"/>
              </a:rPr>
              <a:t>if they like to read?</a:t>
            </a:r>
          </a:p>
          <a:p>
            <a:pPr lvl="1">
              <a:spcBef>
                <a:spcPct val="0"/>
              </a:spcBef>
            </a:pPr>
            <a:r>
              <a:rPr lang="en-US" sz="4400" dirty="0">
                <a:solidFill>
                  <a:srgbClr val="5A352C"/>
                </a:solidFill>
                <a:latin typeface="Arsenal"/>
              </a:rPr>
              <a:t>if they’re a good friend?</a:t>
            </a:r>
          </a:p>
          <a:p>
            <a:pPr lvl="1">
              <a:spcBef>
                <a:spcPct val="0"/>
              </a:spcBef>
            </a:pPr>
            <a:r>
              <a:rPr lang="en-US" sz="4400" dirty="0">
                <a:solidFill>
                  <a:srgbClr val="5A352C"/>
                </a:solidFill>
                <a:latin typeface="Arsenal"/>
              </a:rPr>
              <a:t>if they’re courageous and strong?</a:t>
            </a:r>
          </a:p>
        </p:txBody>
      </p:sp>
      <p:sp>
        <p:nvSpPr>
          <p:cNvPr id="8" name="TextBox 6">
            <a:extLst>
              <a:ext uri="{FF2B5EF4-FFF2-40B4-BE49-F238E27FC236}">
                <a16:creationId xmlns:a16="http://schemas.microsoft.com/office/drawing/2014/main" id="{AA04754F-2E9F-43A7-AAD1-7041989BC9FA}"/>
              </a:ext>
            </a:extLst>
          </p:cNvPr>
          <p:cNvSpPr txBox="1"/>
          <p:nvPr/>
        </p:nvSpPr>
        <p:spPr>
          <a:xfrm>
            <a:off x="1263009" y="6564003"/>
            <a:ext cx="8642992" cy="2402453"/>
          </a:xfrm>
          <a:prstGeom prst="rect">
            <a:avLst/>
          </a:prstGeom>
        </p:spPr>
        <p:txBody>
          <a:bodyPr wrap="square" lIns="0" tIns="0" rIns="0" bIns="0" rtlCol="0" anchor="t">
            <a:spAutoFit/>
          </a:bodyPr>
          <a:lstStyle/>
          <a:p>
            <a:pPr>
              <a:lnSpc>
                <a:spcPts val="6400"/>
              </a:lnSpc>
            </a:pPr>
            <a:r>
              <a:rPr lang="en-US" sz="4400" dirty="0">
                <a:solidFill>
                  <a:srgbClr val="5A352C"/>
                </a:solidFill>
                <a:latin typeface="Noto Serif Display Black"/>
              </a:rPr>
              <a:t>Do you think some people are treated differently because of the color of their skin?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312506">
            <a:off x="-4589944" y="2728737"/>
            <a:ext cx="9179889" cy="10863774"/>
          </a:xfrm>
          <a:prstGeom prst="rect">
            <a:avLst/>
          </a:prstGeom>
        </p:spPr>
      </p:pic>
      <p:pic>
        <p:nvPicPr>
          <p:cNvPr id="3" name="Picture 3"/>
          <p:cNvPicPr>
            <a:picLocks noChangeAspect="1"/>
          </p:cNvPicPr>
          <p:nvPr/>
        </p:nvPicPr>
        <p:blipFill>
          <a:blip r:embed="rId4"/>
          <a:srcRect/>
          <a:stretch>
            <a:fillRect/>
          </a:stretch>
        </p:blipFill>
        <p:spPr>
          <a:xfrm rot="-1206208">
            <a:off x="14618877" y="-2285238"/>
            <a:ext cx="8497350" cy="9938421"/>
          </a:xfrm>
          <a:prstGeom prst="rect">
            <a:avLst/>
          </a:prstGeom>
        </p:spPr>
      </p:pic>
      <p:sp>
        <p:nvSpPr>
          <p:cNvPr id="4" name="TextBox 4"/>
          <p:cNvSpPr txBox="1"/>
          <p:nvPr/>
        </p:nvSpPr>
        <p:spPr>
          <a:xfrm>
            <a:off x="-88858" y="1123950"/>
            <a:ext cx="18465716" cy="1245870"/>
          </a:xfrm>
          <a:prstGeom prst="rect">
            <a:avLst/>
          </a:prstGeom>
          <a:noFill/>
        </p:spPr>
        <p:txBody>
          <a:bodyPr lIns="0" tIns="0" rIns="0" bIns="0" rtlCol="0" anchor="t">
            <a:spAutoFit/>
          </a:bodyPr>
          <a:lstStyle/>
          <a:p>
            <a:pPr algn="ctr">
              <a:lnSpc>
                <a:spcPts val="4800"/>
              </a:lnSpc>
            </a:pPr>
            <a:r>
              <a:rPr lang="en-US" sz="4800" dirty="0">
                <a:solidFill>
                  <a:srgbClr val="5A352C"/>
                </a:solidFill>
                <a:latin typeface="Noto Serif Display Black"/>
              </a:rPr>
              <a:t>Do you think that some people are treated differently because of the color of their skin?</a:t>
            </a:r>
          </a:p>
        </p:txBody>
      </p:sp>
      <p:sp>
        <p:nvSpPr>
          <p:cNvPr id="5" name="TextBox 5"/>
          <p:cNvSpPr txBox="1"/>
          <p:nvPr/>
        </p:nvSpPr>
        <p:spPr>
          <a:xfrm>
            <a:off x="1797263" y="2857500"/>
            <a:ext cx="14693474" cy="6876306"/>
          </a:xfrm>
          <a:prstGeom prst="rect">
            <a:avLst/>
          </a:prstGeom>
          <a:solidFill>
            <a:srgbClr val="5A352C"/>
          </a:solidFill>
        </p:spPr>
        <p:txBody>
          <a:bodyPr lIns="0" tIns="0" rIns="0" bIns="0" rtlCol="0" anchor="t">
            <a:spAutoFit/>
          </a:bodyPr>
          <a:lstStyle/>
          <a:p>
            <a:pPr>
              <a:lnSpc>
                <a:spcPts val="5994"/>
              </a:lnSpc>
            </a:pPr>
            <a:r>
              <a:rPr lang="en-US" sz="4610" spc="364" dirty="0">
                <a:solidFill>
                  <a:schemeClr val="bg1"/>
                </a:solidFill>
                <a:latin typeface="Arsenal"/>
              </a:rPr>
              <a:t>Sometimes people are treated unfairly just because of the color of their skin.</a:t>
            </a:r>
          </a:p>
          <a:p>
            <a:pPr>
              <a:lnSpc>
                <a:spcPts val="5994"/>
              </a:lnSpc>
            </a:pPr>
            <a:endParaRPr lang="en-US" sz="4610" spc="364" dirty="0">
              <a:solidFill>
                <a:schemeClr val="bg1"/>
              </a:solidFill>
              <a:latin typeface="Arsenal"/>
            </a:endParaRPr>
          </a:p>
          <a:p>
            <a:pPr>
              <a:lnSpc>
                <a:spcPts val="5994"/>
              </a:lnSpc>
            </a:pPr>
            <a:r>
              <a:rPr lang="en-US" sz="4610" spc="364" dirty="0">
                <a:solidFill>
                  <a:schemeClr val="bg1"/>
                </a:solidFill>
                <a:latin typeface="Arsenal"/>
              </a:rPr>
              <a:t>Some people think that people with black or brown skin shouldn’t have the same rights as people with white skin. Some people think that having white skin is better than having black or brown skin.</a:t>
            </a:r>
          </a:p>
          <a:p>
            <a:pPr>
              <a:lnSpc>
                <a:spcPts val="5994"/>
              </a:lnSpc>
            </a:pPr>
            <a:endParaRPr lang="en-US" sz="4610" spc="364" dirty="0">
              <a:solidFill>
                <a:schemeClr val="bg1"/>
              </a:solidFill>
              <a:latin typeface="Arsenal"/>
            </a:endParaRPr>
          </a:p>
          <a:p>
            <a:pPr>
              <a:lnSpc>
                <a:spcPts val="5994"/>
              </a:lnSpc>
            </a:pPr>
            <a:r>
              <a:rPr lang="en-US" sz="4610" spc="364" dirty="0">
                <a:solidFill>
                  <a:schemeClr val="bg1"/>
                </a:solidFill>
                <a:latin typeface="Arsenal"/>
              </a:rPr>
              <a:t>This is called </a:t>
            </a:r>
            <a:r>
              <a:rPr lang="en-US" sz="4610" spc="364" dirty="0">
                <a:solidFill>
                  <a:schemeClr val="bg1"/>
                </a:solidFill>
                <a:latin typeface="Arsenal Bold"/>
              </a:rPr>
              <a:t>racism</a:t>
            </a:r>
            <a:r>
              <a:rPr lang="en-US" sz="4610" spc="364" dirty="0">
                <a:solidFill>
                  <a:schemeClr val="bg1"/>
                </a:solidFill>
                <a:latin typeface="Arsena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3241080">
            <a:off x="-3210306" y="-1683979"/>
            <a:ext cx="6954012" cy="8229600"/>
          </a:xfrm>
          <a:prstGeom prst="rect">
            <a:avLst/>
          </a:prstGeom>
        </p:spPr>
      </p:pic>
      <p:sp>
        <p:nvSpPr>
          <p:cNvPr id="4" name="TextBox 4"/>
          <p:cNvSpPr txBox="1"/>
          <p:nvPr/>
        </p:nvSpPr>
        <p:spPr>
          <a:xfrm>
            <a:off x="3200400" y="571500"/>
            <a:ext cx="15087600" cy="1131785"/>
          </a:xfrm>
          <a:prstGeom prst="rect">
            <a:avLst/>
          </a:prstGeom>
        </p:spPr>
        <p:txBody>
          <a:bodyPr wrap="square" lIns="0" tIns="0" rIns="0" bIns="0" rtlCol="0" anchor="t">
            <a:spAutoFit/>
          </a:bodyPr>
          <a:lstStyle/>
          <a:p>
            <a:pPr>
              <a:lnSpc>
                <a:spcPts val="9469"/>
              </a:lnSpc>
            </a:pPr>
            <a:r>
              <a:rPr lang="en-US" sz="6600" dirty="0">
                <a:solidFill>
                  <a:srgbClr val="FEE9D6"/>
                </a:solidFill>
                <a:latin typeface="Noto Serif Display Black"/>
              </a:rPr>
              <a:t>Read </a:t>
            </a:r>
            <a:r>
              <a:rPr lang="en-US" sz="6600" i="1" dirty="0">
                <a:solidFill>
                  <a:srgbClr val="FEE9D6"/>
                </a:solidFill>
                <a:latin typeface="Noto Serif Display Black"/>
              </a:rPr>
              <a:t>A Kids Book About Racism</a:t>
            </a:r>
            <a:endParaRPr lang="en-US" sz="6600" dirty="0">
              <a:solidFill>
                <a:srgbClr val="FEE9D6"/>
              </a:solidFill>
              <a:latin typeface="Noto Serif Display Black"/>
            </a:endParaRPr>
          </a:p>
        </p:txBody>
      </p:sp>
      <p:pic>
        <p:nvPicPr>
          <p:cNvPr id="6" name="Picture 6"/>
          <p:cNvPicPr>
            <a:picLocks noChangeAspect="1"/>
          </p:cNvPicPr>
          <p:nvPr/>
        </p:nvPicPr>
        <p:blipFill>
          <a:blip r:embed="rId4"/>
          <a:srcRect/>
          <a:stretch>
            <a:fillRect/>
          </a:stretch>
        </p:blipFill>
        <p:spPr>
          <a:xfrm rot="4272713">
            <a:off x="14220444" y="4609996"/>
            <a:ext cx="6954012" cy="8229600"/>
          </a:xfrm>
          <a:prstGeom prst="rect">
            <a:avLst/>
          </a:prstGeom>
        </p:spPr>
      </p:pic>
      <p:pic>
        <p:nvPicPr>
          <p:cNvPr id="7" name="Picture 7"/>
          <p:cNvPicPr>
            <a:picLocks noChangeAspect="1"/>
          </p:cNvPicPr>
          <p:nvPr/>
        </p:nvPicPr>
        <p:blipFill>
          <a:blip r:embed="rId4"/>
          <a:srcRect/>
          <a:stretch>
            <a:fillRect/>
          </a:stretch>
        </p:blipFill>
        <p:spPr>
          <a:xfrm rot="3241080">
            <a:off x="-3019806" y="-1493479"/>
            <a:ext cx="6954012" cy="8229600"/>
          </a:xfrm>
          <a:prstGeom prst="rect">
            <a:avLst/>
          </a:prstGeom>
        </p:spPr>
      </p:pic>
      <p:pic>
        <p:nvPicPr>
          <p:cNvPr id="9" name="Online Media 8" title="A Kids Book About Racism by Jelani Memory">
            <a:hlinkClick r:id="" action="ppaction://media"/>
            <a:extLst>
              <a:ext uri="{FF2B5EF4-FFF2-40B4-BE49-F238E27FC236}">
                <a16:creationId xmlns:a16="http://schemas.microsoft.com/office/drawing/2014/main" id="{6CA63C15-55DA-4E50-87FA-881475C80E59}"/>
              </a:ext>
            </a:extLst>
          </p:cNvPr>
          <p:cNvPicPr>
            <a:picLocks noRot="1" noChangeAspect="1"/>
          </p:cNvPicPr>
          <p:nvPr>
            <a:videoFile r:link="rId1"/>
          </p:nvPr>
        </p:nvPicPr>
        <p:blipFill>
          <a:blip r:embed="rId5"/>
          <a:stretch>
            <a:fillRect/>
          </a:stretch>
        </p:blipFill>
        <p:spPr>
          <a:xfrm>
            <a:off x="2095465" y="2046913"/>
            <a:ext cx="14097070" cy="7929602"/>
          </a:xfrm>
          <a:prstGeom prst="rect">
            <a:avLst/>
          </a:prstGeom>
        </p:spPr>
      </p:pic>
    </p:spTree>
    <p:extLst>
      <p:ext uri="{BB962C8B-B14F-4D97-AF65-F5344CB8AC3E}">
        <p14:creationId xmlns:p14="http://schemas.microsoft.com/office/powerpoint/2010/main" val="347686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29357" y="-1875348"/>
            <a:ext cx="9343789" cy="8866698"/>
            <a:chOff x="0" y="0"/>
            <a:chExt cx="2636520" cy="2501900"/>
          </a:xfrm>
        </p:grpSpPr>
        <p:sp>
          <p:nvSpPr>
            <p:cNvPr id="3" name="Freeform 3"/>
            <p:cNvSpPr/>
            <p:nvPr/>
          </p:nvSpPr>
          <p:spPr>
            <a:xfrm>
              <a:off x="-11430" y="-7620"/>
              <a:ext cx="2694940" cy="2532380"/>
            </a:xfrm>
            <a:custGeom>
              <a:avLst/>
              <a:gdLst/>
              <a:ahLst/>
              <a:cxnLst/>
              <a:rect l="l" t="t" r="r" b="b"/>
              <a:pathLst>
                <a:path w="2694940" h="2532380">
                  <a:moveTo>
                    <a:pt x="2463800" y="756920"/>
                  </a:moveTo>
                  <a:cubicBezTo>
                    <a:pt x="2354580" y="509270"/>
                    <a:pt x="2200910" y="260350"/>
                    <a:pt x="1951990" y="132080"/>
                  </a:cubicBezTo>
                  <a:cubicBezTo>
                    <a:pt x="1929130" y="120650"/>
                    <a:pt x="1905000" y="109220"/>
                    <a:pt x="1880870" y="100330"/>
                  </a:cubicBezTo>
                  <a:cubicBezTo>
                    <a:pt x="1762760" y="48260"/>
                    <a:pt x="1638300" y="20320"/>
                    <a:pt x="1510030" y="15240"/>
                  </a:cubicBezTo>
                  <a:cubicBezTo>
                    <a:pt x="1492250" y="12700"/>
                    <a:pt x="1473200" y="10160"/>
                    <a:pt x="1454150" y="8890"/>
                  </a:cubicBezTo>
                  <a:cubicBezTo>
                    <a:pt x="1332230" y="0"/>
                    <a:pt x="1221740" y="25400"/>
                    <a:pt x="1120140" y="72390"/>
                  </a:cubicBezTo>
                  <a:cubicBezTo>
                    <a:pt x="934720" y="129540"/>
                    <a:pt x="754380" y="220980"/>
                    <a:pt x="601980" y="334010"/>
                  </a:cubicBezTo>
                  <a:cubicBezTo>
                    <a:pt x="402590" y="483870"/>
                    <a:pt x="237490" y="676910"/>
                    <a:pt x="138430" y="908050"/>
                  </a:cubicBezTo>
                  <a:cubicBezTo>
                    <a:pt x="80010" y="1043940"/>
                    <a:pt x="46990" y="1186180"/>
                    <a:pt x="29210" y="1333500"/>
                  </a:cubicBezTo>
                  <a:cubicBezTo>
                    <a:pt x="10160" y="1485900"/>
                    <a:pt x="0" y="1645920"/>
                    <a:pt x="33020" y="1795780"/>
                  </a:cubicBezTo>
                  <a:cubicBezTo>
                    <a:pt x="91440" y="2057400"/>
                    <a:pt x="307340" y="2265680"/>
                    <a:pt x="542290" y="2378710"/>
                  </a:cubicBezTo>
                  <a:cubicBezTo>
                    <a:pt x="788670" y="2496820"/>
                    <a:pt x="1064260" y="2532380"/>
                    <a:pt x="1333500" y="2496820"/>
                  </a:cubicBezTo>
                  <a:cubicBezTo>
                    <a:pt x="1619250" y="2458720"/>
                    <a:pt x="1891030" y="2345690"/>
                    <a:pt x="2134870" y="2193290"/>
                  </a:cubicBezTo>
                  <a:cubicBezTo>
                    <a:pt x="2354580" y="2056130"/>
                    <a:pt x="2566670" y="1870710"/>
                    <a:pt x="2627630" y="1607820"/>
                  </a:cubicBezTo>
                  <a:cubicBezTo>
                    <a:pt x="2694940" y="1314450"/>
                    <a:pt x="2579370" y="1021080"/>
                    <a:pt x="2463800" y="756920"/>
                  </a:cubicBezTo>
                  <a:close/>
                </a:path>
              </a:pathLst>
            </a:custGeom>
            <a:blipFill>
              <a:blip r:embed="rId3"/>
              <a:stretch>
                <a:fillRect l="-13292" t="-19" r="-13280" b="-18"/>
              </a:stretch>
            </a:blipFill>
          </p:spPr>
        </p:sp>
      </p:grpSp>
      <p:sp>
        <p:nvSpPr>
          <p:cNvPr id="4" name="TextBox 4"/>
          <p:cNvSpPr txBox="1"/>
          <p:nvPr/>
        </p:nvSpPr>
        <p:spPr>
          <a:xfrm>
            <a:off x="8398292" y="1689070"/>
            <a:ext cx="7820717" cy="3561715"/>
          </a:xfrm>
          <a:prstGeom prst="rect">
            <a:avLst/>
          </a:prstGeom>
        </p:spPr>
        <p:txBody>
          <a:bodyPr lIns="0" tIns="0" rIns="0" bIns="0" rtlCol="0" anchor="t">
            <a:spAutoFit/>
          </a:bodyPr>
          <a:lstStyle/>
          <a:p>
            <a:pPr algn="ctr">
              <a:lnSpc>
                <a:spcPts val="5600"/>
              </a:lnSpc>
            </a:pPr>
            <a:r>
              <a:rPr lang="en-US" sz="5600">
                <a:solidFill>
                  <a:srgbClr val="5A352C"/>
                </a:solidFill>
                <a:latin typeface="Noto Serif Display Black"/>
              </a:rPr>
              <a:t>Have you noticed people being treated unfairly because of the color of their skin?</a:t>
            </a:r>
          </a:p>
        </p:txBody>
      </p:sp>
      <p:sp>
        <p:nvSpPr>
          <p:cNvPr id="5" name="TextBox 5"/>
          <p:cNvSpPr txBox="1"/>
          <p:nvPr/>
        </p:nvSpPr>
        <p:spPr>
          <a:xfrm>
            <a:off x="8062852" y="5816496"/>
            <a:ext cx="8491598" cy="2279650"/>
          </a:xfrm>
          <a:prstGeom prst="rect">
            <a:avLst/>
          </a:prstGeom>
        </p:spPr>
        <p:txBody>
          <a:bodyPr lIns="0" tIns="0" rIns="0" bIns="0" rtlCol="0" anchor="t">
            <a:spAutoFit/>
          </a:bodyPr>
          <a:lstStyle/>
          <a:p>
            <a:pPr algn="ctr">
              <a:lnSpc>
                <a:spcPts val="4550"/>
              </a:lnSpc>
            </a:pPr>
            <a:r>
              <a:rPr lang="en-US" sz="3500" spc="514">
                <a:solidFill>
                  <a:srgbClr val="E59E82"/>
                </a:solidFill>
                <a:latin typeface="Aleo Bold"/>
              </a:rPr>
              <a:t>HOW DID IT MAKE YOU FEEL? HOW DO YOU THINK THE PERSON WHO WAS TREATED UNFAIRLY FELT?</a:t>
            </a:r>
          </a:p>
        </p:txBody>
      </p:sp>
      <p:pic>
        <p:nvPicPr>
          <p:cNvPr id="6" name="Picture 6"/>
          <p:cNvPicPr>
            <a:picLocks noChangeAspect="1"/>
          </p:cNvPicPr>
          <p:nvPr/>
        </p:nvPicPr>
        <p:blipFill>
          <a:blip r:embed="rId4"/>
          <a:srcRect/>
          <a:stretch>
            <a:fillRect/>
          </a:stretch>
        </p:blipFill>
        <p:spPr>
          <a:xfrm rot="-628809">
            <a:off x="14182344" y="-3943454"/>
            <a:ext cx="6954012" cy="8229600"/>
          </a:xfrm>
          <a:prstGeom prst="rect">
            <a:avLst/>
          </a:prstGeom>
        </p:spPr>
      </p:pic>
      <p:pic>
        <p:nvPicPr>
          <p:cNvPr id="7" name="Picture 7"/>
          <p:cNvPicPr>
            <a:picLocks noChangeAspect="1"/>
          </p:cNvPicPr>
          <p:nvPr/>
        </p:nvPicPr>
        <p:blipFill>
          <a:blip r:embed="rId5"/>
          <a:srcRect/>
          <a:stretch>
            <a:fillRect/>
          </a:stretch>
        </p:blipFill>
        <p:spPr>
          <a:xfrm rot="-628809">
            <a:off x="-3134106" y="3981346"/>
            <a:ext cx="6954012" cy="822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355FDB-F14E-4717-8923-A79106707892}"/>
              </a:ext>
            </a:extLst>
          </p:cNvPr>
          <p:cNvSpPr/>
          <p:nvPr/>
        </p:nvSpPr>
        <p:spPr>
          <a:xfrm>
            <a:off x="2524125" y="647700"/>
            <a:ext cx="13239750" cy="769441"/>
          </a:xfrm>
          <a:prstGeom prst="rect">
            <a:avLst/>
          </a:prstGeom>
          <a:ln w="38100">
            <a:solidFill>
              <a:srgbClr val="00B050"/>
            </a:solidFill>
          </a:ln>
        </p:spPr>
        <p:txBody>
          <a:bodyPr wrap="square">
            <a:spAutoFit/>
          </a:bodyPr>
          <a:lstStyle/>
          <a:p>
            <a:pPr algn="ctr"/>
            <a:r>
              <a:rPr lang="en-US" sz="4400" b="1" dirty="0">
                <a:solidFill>
                  <a:srgbClr val="000000"/>
                </a:solidFill>
                <a:latin typeface="Trefoil Sans" panose="00000500000000000000" pitchFamily="50" charset="0"/>
              </a:rPr>
              <a:t>A Note to Leaders </a:t>
            </a:r>
            <a:r>
              <a:rPr lang="en-US" sz="4400" dirty="0">
                <a:solidFill>
                  <a:srgbClr val="000000"/>
                </a:solidFill>
                <a:latin typeface="Trefoil Sans" panose="00000500000000000000" pitchFamily="50" charset="0"/>
              </a:rPr>
              <a:t>​</a:t>
            </a:r>
            <a:endParaRPr lang="en-US" sz="4400" dirty="0"/>
          </a:p>
        </p:txBody>
      </p:sp>
      <p:pic>
        <p:nvPicPr>
          <p:cNvPr id="2050" name="Picture 2">
            <a:extLst>
              <a:ext uri="{FF2B5EF4-FFF2-40B4-BE49-F238E27FC236}">
                <a16:creationId xmlns:a16="http://schemas.microsoft.com/office/drawing/2014/main" id="{401792B6-3CE0-4E06-84F9-E770A3202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0200" y="9410700"/>
            <a:ext cx="1247775" cy="685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AF993F-2836-4D6D-9C53-F4E066CD99E3}"/>
              </a:ext>
            </a:extLst>
          </p:cNvPr>
          <p:cNvSpPr/>
          <p:nvPr/>
        </p:nvSpPr>
        <p:spPr>
          <a:xfrm>
            <a:off x="304800" y="1943100"/>
            <a:ext cx="17449800" cy="6093976"/>
          </a:xfrm>
          <a:prstGeom prst="rect">
            <a:avLst/>
          </a:prstGeom>
        </p:spPr>
        <p:txBody>
          <a:bodyPr wrap="square">
            <a:spAutoFit/>
          </a:bodyPr>
          <a:lstStyle/>
          <a:p>
            <a:pPr fontAlgn="base"/>
            <a:r>
              <a:rPr lang="en-US" sz="2600" dirty="0">
                <a:solidFill>
                  <a:srgbClr val="000000"/>
                </a:solidFill>
                <a:latin typeface="Trefoil Sans" panose="00000500000000000000" pitchFamily="50" charset="0"/>
              </a:rPr>
              <a:t>For a long time, many people, including social learning experts, believed that if we didn’t call attention to racial​</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differences, then children would be less likely to notice these biases themselves and therefore, less likely to​</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discriminate against others. This is commonly known as the “colorblind” approach to handling discussions and​</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interactions dealing with race.​</a:t>
            </a:r>
            <a:endParaRPr lang="en-US" sz="2600" dirty="0">
              <a:solidFill>
                <a:srgbClr val="000000"/>
              </a:solidFill>
              <a:latin typeface="Segoe UI" panose="020B0502040204020203" pitchFamily="34" charset="0"/>
            </a:endParaRPr>
          </a:p>
          <a:p>
            <a:pPr fontAlgn="base"/>
            <a:r>
              <a:rPr lang="en-US" sz="2600" dirty="0">
                <a:solidFill>
                  <a:srgbClr val="000000"/>
                </a:solidFill>
                <a:latin typeface="Trefoil Sans" panose="00000500000000000000" pitchFamily="50" charset="0"/>
              </a:rPr>
              <a:t>​</a:t>
            </a:r>
            <a:endParaRPr lang="en-US" sz="2600" dirty="0">
              <a:solidFill>
                <a:srgbClr val="000000"/>
              </a:solidFill>
              <a:latin typeface="Segoe UI" panose="020B0502040204020203" pitchFamily="34" charset="0"/>
            </a:endParaRPr>
          </a:p>
          <a:p>
            <a:pPr fontAlgn="base"/>
            <a:r>
              <a:rPr lang="en-US" sz="2600" dirty="0">
                <a:solidFill>
                  <a:srgbClr val="000000"/>
                </a:solidFill>
                <a:latin typeface="Trefoil Sans" panose="00000500000000000000" pitchFamily="50" charset="0"/>
              </a:rPr>
              <a:t>Research, however, has since disproven this theory. Studies have shown that children notice and begin assigning​</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meaning to race at a very young age (examples of this include distinguishing between white and black people, and​</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drawing conclusions about traits inherent to those groups of people). The good news is that research has shown that​</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parents and guardians who meaningfully talk to their kids about race end up with better racial attitudes than kids with​</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parents or guardians who don’t.​</a:t>
            </a:r>
            <a:endParaRPr lang="en-US" sz="2600" dirty="0">
              <a:solidFill>
                <a:srgbClr val="000000"/>
              </a:solidFill>
              <a:latin typeface="Segoe UI" panose="020B0502040204020203" pitchFamily="34" charset="0"/>
            </a:endParaRPr>
          </a:p>
          <a:p>
            <a:pPr fontAlgn="base"/>
            <a:r>
              <a:rPr lang="en-US" sz="2600" dirty="0">
                <a:solidFill>
                  <a:srgbClr val="000000"/>
                </a:solidFill>
                <a:latin typeface="Trefoil Sans" panose="00000500000000000000" pitchFamily="50" charset="0"/>
              </a:rPr>
              <a:t>​</a:t>
            </a:r>
            <a:endParaRPr lang="en-US" sz="2600" dirty="0">
              <a:solidFill>
                <a:srgbClr val="000000"/>
              </a:solidFill>
              <a:latin typeface="Segoe UI" panose="020B0502040204020203" pitchFamily="34" charset="0"/>
            </a:endParaRPr>
          </a:p>
          <a:p>
            <a:pPr fontAlgn="base"/>
            <a:r>
              <a:rPr lang="en-US" sz="2600" dirty="0">
                <a:solidFill>
                  <a:srgbClr val="000000"/>
                </a:solidFill>
                <a:latin typeface="Trefoil Sans" panose="00000500000000000000" pitchFamily="50" charset="0"/>
              </a:rPr>
              <a:t>Erin N. Winkler, a professor at the University of Wisconsin who studies racial identity, states, “Children pick up on the​</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ways in which whiteness is normalized and privileged in U.S. society.” When working through these activities with your​</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troop, make a concerted effort not to make whiteness the default and inadvertently marking other races as “other.”​</a:t>
            </a:r>
            <a:endParaRPr lang="en-US" sz="2600" dirty="0">
              <a:solidFill>
                <a:srgbClr val="000000"/>
              </a:solidFill>
              <a:latin typeface="Segoe UI" panose="020B0502040204020203" pitchFamily="34" charset="0"/>
            </a:endParaRPr>
          </a:p>
          <a:p>
            <a:pPr fontAlgn="base"/>
            <a:endParaRPr lang="en-US" sz="2600" dirty="0">
              <a:solidFill>
                <a:srgbClr val="000000"/>
              </a:solidFill>
              <a:latin typeface="Segoe UI" panose="020B0502040204020203" pitchFamily="34" charset="0"/>
            </a:endParaRPr>
          </a:p>
        </p:txBody>
      </p:sp>
    </p:spTree>
    <p:custDataLst>
      <p:tags r:id="rId1"/>
    </p:custDataLst>
    <p:extLst>
      <p:ext uri="{BB962C8B-B14F-4D97-AF65-F5344CB8AC3E}">
        <p14:creationId xmlns:p14="http://schemas.microsoft.com/office/powerpoint/2010/main" val="1078368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744200" y="2567427"/>
            <a:ext cx="7968307" cy="8162301"/>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67964" t="-14" r="-68268" b="79"/>
              </a:stretch>
            </a:blipFill>
          </p:spPr>
        </p:sp>
      </p:grpSp>
      <p:pic>
        <p:nvPicPr>
          <p:cNvPr id="4" name="Picture 4"/>
          <p:cNvPicPr>
            <a:picLocks noChangeAspect="1"/>
          </p:cNvPicPr>
          <p:nvPr/>
        </p:nvPicPr>
        <p:blipFill>
          <a:blip r:embed="rId4"/>
          <a:srcRect/>
          <a:stretch>
            <a:fillRect/>
          </a:stretch>
        </p:blipFill>
        <p:spPr>
          <a:xfrm rot="-767643">
            <a:off x="13704496" y="-2741450"/>
            <a:ext cx="6832959" cy="8086342"/>
          </a:xfrm>
          <a:prstGeom prst="rect">
            <a:avLst/>
          </a:prstGeom>
        </p:spPr>
      </p:pic>
      <p:pic>
        <p:nvPicPr>
          <p:cNvPr id="5" name="Picture 5"/>
          <p:cNvPicPr>
            <a:picLocks noChangeAspect="1"/>
          </p:cNvPicPr>
          <p:nvPr/>
        </p:nvPicPr>
        <p:blipFill>
          <a:blip r:embed="rId5"/>
          <a:srcRect/>
          <a:stretch>
            <a:fillRect/>
          </a:stretch>
        </p:blipFill>
        <p:spPr>
          <a:xfrm rot="10015302">
            <a:off x="10677019" y="6142129"/>
            <a:ext cx="8777947" cy="6232343"/>
          </a:xfrm>
          <a:prstGeom prst="rect">
            <a:avLst/>
          </a:prstGeom>
        </p:spPr>
      </p:pic>
      <p:sp>
        <p:nvSpPr>
          <p:cNvPr id="6" name="TextBox 6"/>
          <p:cNvSpPr txBox="1"/>
          <p:nvPr/>
        </p:nvSpPr>
        <p:spPr>
          <a:xfrm>
            <a:off x="704926" y="1139507"/>
            <a:ext cx="9057027" cy="2465070"/>
          </a:xfrm>
          <a:prstGeom prst="rect">
            <a:avLst/>
          </a:prstGeom>
        </p:spPr>
        <p:txBody>
          <a:bodyPr lIns="0" tIns="0" rIns="0" bIns="0" rtlCol="0" anchor="t">
            <a:spAutoFit/>
          </a:bodyPr>
          <a:lstStyle/>
          <a:p>
            <a:pPr algn="ctr">
              <a:lnSpc>
                <a:spcPts val="4800"/>
              </a:lnSpc>
            </a:pPr>
            <a:r>
              <a:rPr lang="en-US" sz="4800">
                <a:solidFill>
                  <a:srgbClr val="5A352C"/>
                </a:solidFill>
                <a:latin typeface="Noto Serif Display Black"/>
              </a:rPr>
              <a:t>When we see someone who’s being racist and treating someone unfairly, what can we do?</a:t>
            </a:r>
          </a:p>
        </p:txBody>
      </p:sp>
      <p:sp>
        <p:nvSpPr>
          <p:cNvPr id="7" name="TextBox 7"/>
          <p:cNvSpPr txBox="1"/>
          <p:nvPr/>
        </p:nvSpPr>
        <p:spPr>
          <a:xfrm>
            <a:off x="1599358" y="6134100"/>
            <a:ext cx="7567054" cy="2773644"/>
          </a:xfrm>
          <a:prstGeom prst="rect">
            <a:avLst/>
          </a:prstGeom>
        </p:spPr>
        <p:txBody>
          <a:bodyPr lIns="0" tIns="0" rIns="0" bIns="0" rtlCol="0" anchor="t">
            <a:spAutoFit/>
          </a:bodyPr>
          <a:lstStyle/>
          <a:p>
            <a:pPr>
              <a:lnSpc>
                <a:spcPts val="7363"/>
              </a:lnSpc>
              <a:spcBef>
                <a:spcPct val="0"/>
              </a:spcBef>
            </a:pPr>
            <a:r>
              <a:rPr lang="en-US" sz="5259" dirty="0">
                <a:solidFill>
                  <a:srgbClr val="5A352C"/>
                </a:solidFill>
                <a:latin typeface="Arsenal"/>
              </a:rPr>
              <a:t>What are some things you can say if you see someone being treated unfairly?</a:t>
            </a:r>
          </a:p>
        </p:txBody>
      </p:sp>
      <p:sp>
        <p:nvSpPr>
          <p:cNvPr id="8" name="TextBox 7">
            <a:extLst>
              <a:ext uri="{FF2B5EF4-FFF2-40B4-BE49-F238E27FC236}">
                <a16:creationId xmlns:a16="http://schemas.microsoft.com/office/drawing/2014/main" id="{CF805567-04E0-4A35-9CCF-1DD86F6FF391}"/>
              </a:ext>
            </a:extLst>
          </p:cNvPr>
          <p:cNvSpPr txBox="1"/>
          <p:nvPr/>
        </p:nvSpPr>
        <p:spPr>
          <a:xfrm>
            <a:off x="1889060" y="4389048"/>
            <a:ext cx="6688757" cy="1200329"/>
          </a:xfrm>
          <a:prstGeom prst="rect">
            <a:avLst/>
          </a:prstGeom>
          <a:solidFill>
            <a:srgbClr val="E59E82"/>
          </a:solidFill>
        </p:spPr>
        <p:txBody>
          <a:bodyPr wrap="square" rtlCol="0">
            <a:spAutoFit/>
          </a:bodyPr>
          <a:lstStyle/>
          <a:p>
            <a:r>
              <a:rPr lang="en-US" sz="5400" b="1" dirty="0">
                <a:solidFill>
                  <a:schemeClr val="bg1"/>
                </a:solidFill>
                <a:latin typeface="Arsenal"/>
              </a:rPr>
              <a:t>We can use our voices!</a:t>
            </a:r>
          </a:p>
          <a:p>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4608595">
            <a:off x="13965921" y="5143500"/>
            <a:ext cx="6954012" cy="8229600"/>
          </a:xfrm>
          <a:prstGeom prst="rect">
            <a:avLst/>
          </a:prstGeom>
        </p:spPr>
      </p:pic>
      <p:pic>
        <p:nvPicPr>
          <p:cNvPr id="3" name="Picture 3"/>
          <p:cNvPicPr>
            <a:picLocks noChangeAspect="1"/>
          </p:cNvPicPr>
          <p:nvPr/>
        </p:nvPicPr>
        <p:blipFill>
          <a:blip r:embed="rId3"/>
          <a:srcRect/>
          <a:stretch>
            <a:fillRect/>
          </a:stretch>
        </p:blipFill>
        <p:spPr>
          <a:xfrm rot="4756871">
            <a:off x="-4242090" y="-2713889"/>
            <a:ext cx="6954012" cy="8229600"/>
          </a:xfrm>
          <a:prstGeom prst="rect">
            <a:avLst/>
          </a:prstGeom>
        </p:spPr>
      </p:pic>
      <p:sp>
        <p:nvSpPr>
          <p:cNvPr id="4" name="TextBox 4"/>
          <p:cNvSpPr txBox="1"/>
          <p:nvPr/>
        </p:nvSpPr>
        <p:spPr>
          <a:xfrm>
            <a:off x="2298105" y="1162050"/>
            <a:ext cx="14046454" cy="963930"/>
          </a:xfrm>
          <a:prstGeom prst="rect">
            <a:avLst/>
          </a:prstGeom>
        </p:spPr>
        <p:txBody>
          <a:bodyPr lIns="0" tIns="0" rIns="0" bIns="0" rtlCol="0" anchor="t">
            <a:spAutoFit/>
          </a:bodyPr>
          <a:lstStyle/>
          <a:p>
            <a:pPr algn="ctr">
              <a:lnSpc>
                <a:spcPts val="7200"/>
              </a:lnSpc>
            </a:pPr>
            <a:r>
              <a:rPr lang="en-US" sz="7200">
                <a:solidFill>
                  <a:srgbClr val="FEE9D6"/>
                </a:solidFill>
                <a:latin typeface="Noto Serif Display Black"/>
              </a:rPr>
              <a:t>Let's sing Make New Friends!</a:t>
            </a:r>
          </a:p>
        </p:txBody>
      </p:sp>
      <p:sp>
        <p:nvSpPr>
          <p:cNvPr id="5" name="TextBox 5"/>
          <p:cNvSpPr txBox="1"/>
          <p:nvPr/>
        </p:nvSpPr>
        <p:spPr>
          <a:xfrm>
            <a:off x="3147711" y="2579531"/>
            <a:ext cx="6978953" cy="6678769"/>
          </a:xfrm>
          <a:prstGeom prst="rect">
            <a:avLst/>
          </a:prstGeom>
        </p:spPr>
        <p:txBody>
          <a:bodyPr lIns="0" tIns="0" rIns="0" bIns="0" rtlCol="0" anchor="t">
            <a:spAutoFit/>
          </a:bodyPr>
          <a:lstStyle/>
          <a:p>
            <a:pPr>
              <a:lnSpc>
                <a:spcPts val="5880"/>
              </a:lnSpc>
              <a:spcBef>
                <a:spcPct val="0"/>
              </a:spcBef>
            </a:pPr>
            <a:r>
              <a:rPr lang="en-US" sz="4200">
                <a:solidFill>
                  <a:srgbClr val="FEE9D6"/>
                </a:solidFill>
                <a:latin typeface="Arsenal"/>
              </a:rPr>
              <a:t>Make new friends</a:t>
            </a:r>
          </a:p>
          <a:p>
            <a:pPr>
              <a:lnSpc>
                <a:spcPts val="5880"/>
              </a:lnSpc>
              <a:spcBef>
                <a:spcPct val="0"/>
              </a:spcBef>
            </a:pPr>
            <a:r>
              <a:rPr lang="en-US" sz="4200">
                <a:solidFill>
                  <a:srgbClr val="FEE9D6"/>
                </a:solidFill>
                <a:latin typeface="Arsenal"/>
              </a:rPr>
              <a:t>But keep the old.</a:t>
            </a:r>
          </a:p>
          <a:p>
            <a:pPr>
              <a:lnSpc>
                <a:spcPts val="5880"/>
              </a:lnSpc>
              <a:spcBef>
                <a:spcPct val="0"/>
              </a:spcBef>
            </a:pPr>
            <a:r>
              <a:rPr lang="en-US" sz="4200">
                <a:solidFill>
                  <a:srgbClr val="FEE9D6"/>
                </a:solidFill>
                <a:latin typeface="Arsenal"/>
              </a:rPr>
              <a:t>One is silver,</a:t>
            </a:r>
          </a:p>
          <a:p>
            <a:pPr>
              <a:lnSpc>
                <a:spcPts val="5880"/>
              </a:lnSpc>
              <a:spcBef>
                <a:spcPct val="0"/>
              </a:spcBef>
            </a:pPr>
            <a:r>
              <a:rPr lang="en-US" sz="4200">
                <a:solidFill>
                  <a:srgbClr val="FEE9D6"/>
                </a:solidFill>
                <a:latin typeface="Arsenal"/>
              </a:rPr>
              <a:t>And the other is gold.</a:t>
            </a:r>
          </a:p>
          <a:p>
            <a:pPr>
              <a:lnSpc>
                <a:spcPts val="5880"/>
              </a:lnSpc>
              <a:spcBef>
                <a:spcPct val="0"/>
              </a:spcBef>
            </a:pPr>
            <a:endParaRPr lang="en-US" sz="4200">
              <a:solidFill>
                <a:srgbClr val="FEE9D6"/>
              </a:solidFill>
              <a:latin typeface="Arsenal"/>
            </a:endParaRPr>
          </a:p>
          <a:p>
            <a:pPr>
              <a:lnSpc>
                <a:spcPts val="5880"/>
              </a:lnSpc>
              <a:spcBef>
                <a:spcPct val="0"/>
              </a:spcBef>
            </a:pPr>
            <a:r>
              <a:rPr lang="en-US" sz="4200">
                <a:solidFill>
                  <a:srgbClr val="FEE9D6"/>
                </a:solidFill>
                <a:latin typeface="Arsenal"/>
              </a:rPr>
              <a:t>A circle is round</a:t>
            </a:r>
          </a:p>
          <a:p>
            <a:pPr>
              <a:lnSpc>
                <a:spcPts val="5880"/>
              </a:lnSpc>
              <a:spcBef>
                <a:spcPct val="0"/>
              </a:spcBef>
            </a:pPr>
            <a:r>
              <a:rPr lang="en-US" sz="4200">
                <a:solidFill>
                  <a:srgbClr val="FEE9D6"/>
                </a:solidFill>
                <a:latin typeface="Arsenal"/>
              </a:rPr>
              <a:t>It has no end</a:t>
            </a:r>
          </a:p>
          <a:p>
            <a:pPr>
              <a:lnSpc>
                <a:spcPts val="5880"/>
              </a:lnSpc>
              <a:spcBef>
                <a:spcPct val="0"/>
              </a:spcBef>
            </a:pPr>
            <a:r>
              <a:rPr lang="en-US" sz="4200">
                <a:solidFill>
                  <a:srgbClr val="FEE9D6"/>
                </a:solidFill>
                <a:latin typeface="Arsenal"/>
              </a:rPr>
              <a:t>That's how long</a:t>
            </a:r>
          </a:p>
          <a:p>
            <a:pPr>
              <a:lnSpc>
                <a:spcPts val="5880"/>
              </a:lnSpc>
              <a:spcBef>
                <a:spcPct val="0"/>
              </a:spcBef>
            </a:pPr>
            <a:r>
              <a:rPr lang="en-US" sz="4200">
                <a:solidFill>
                  <a:srgbClr val="FEE9D6"/>
                </a:solidFill>
                <a:latin typeface="Arsenal"/>
              </a:rPr>
              <a:t>I want to be your friend.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sp>
        <p:nvSpPr>
          <p:cNvPr id="2" name="TextBox 2"/>
          <p:cNvSpPr txBox="1"/>
          <p:nvPr/>
        </p:nvSpPr>
        <p:spPr>
          <a:xfrm>
            <a:off x="9103142" y="4447540"/>
            <a:ext cx="7820717" cy="3286760"/>
          </a:xfrm>
          <a:prstGeom prst="rect">
            <a:avLst/>
          </a:prstGeom>
        </p:spPr>
        <p:txBody>
          <a:bodyPr lIns="0" tIns="0" rIns="0" bIns="0" rtlCol="0" anchor="t">
            <a:spAutoFit/>
          </a:bodyPr>
          <a:lstStyle/>
          <a:p>
            <a:pPr algn="ctr">
              <a:lnSpc>
                <a:spcPts val="6400"/>
              </a:lnSpc>
            </a:pPr>
            <a:r>
              <a:rPr lang="en-US" sz="6400" dirty="0">
                <a:solidFill>
                  <a:srgbClr val="5A352C"/>
                </a:solidFill>
                <a:latin typeface="Noto Serif Display Black"/>
              </a:rPr>
              <a:t>You've earned the Diverse. Inclusive. Together. patch!</a:t>
            </a:r>
          </a:p>
        </p:txBody>
      </p:sp>
      <p:pic>
        <p:nvPicPr>
          <p:cNvPr id="3" name="Picture 3"/>
          <p:cNvPicPr>
            <a:picLocks noChangeAspect="1"/>
          </p:cNvPicPr>
          <p:nvPr/>
        </p:nvPicPr>
        <p:blipFill>
          <a:blip r:embed="rId3"/>
          <a:srcRect/>
          <a:stretch>
            <a:fillRect/>
          </a:stretch>
        </p:blipFill>
        <p:spPr>
          <a:xfrm rot="-628809">
            <a:off x="14182344" y="-3943454"/>
            <a:ext cx="6954012" cy="8229600"/>
          </a:xfrm>
          <a:prstGeom prst="rect">
            <a:avLst/>
          </a:prstGeom>
        </p:spPr>
      </p:pic>
      <p:grpSp>
        <p:nvGrpSpPr>
          <p:cNvPr id="4" name="Group 4"/>
          <p:cNvGrpSpPr>
            <a:grpSpLocks noChangeAspect="1"/>
          </p:cNvGrpSpPr>
          <p:nvPr/>
        </p:nvGrpSpPr>
        <p:grpSpPr>
          <a:xfrm>
            <a:off x="-1901050" y="-619643"/>
            <a:ext cx="9366945" cy="9594990"/>
            <a:chOff x="0" y="0"/>
            <a:chExt cx="2086610" cy="2137410"/>
          </a:xfrm>
        </p:grpSpPr>
        <p:sp>
          <p:nvSpPr>
            <p:cNvPr id="5" name="Freeform 5"/>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4"/>
              <a:stretch>
                <a:fillRect l="121" t="-14" r="-12425" b="79"/>
              </a:stretch>
            </a:blipFill>
          </p:spPr>
        </p:sp>
      </p:grpSp>
      <p:pic>
        <p:nvPicPr>
          <p:cNvPr id="6" name="Picture 6"/>
          <p:cNvPicPr>
            <a:picLocks noChangeAspect="1"/>
          </p:cNvPicPr>
          <p:nvPr/>
        </p:nvPicPr>
        <p:blipFill>
          <a:blip r:embed="rId5"/>
          <a:srcRect/>
          <a:stretch>
            <a:fillRect/>
          </a:stretch>
        </p:blipFill>
        <p:spPr>
          <a:xfrm rot="-628809">
            <a:off x="-1875082" y="5143500"/>
            <a:ext cx="6954012" cy="8229600"/>
          </a:xfrm>
          <a:prstGeom prst="rect">
            <a:avLst/>
          </a:prstGeom>
        </p:spPr>
      </p:pic>
      <p:sp>
        <p:nvSpPr>
          <p:cNvPr id="7" name="TextBox 7"/>
          <p:cNvSpPr txBox="1"/>
          <p:nvPr/>
        </p:nvSpPr>
        <p:spPr>
          <a:xfrm>
            <a:off x="8767702" y="8044815"/>
            <a:ext cx="8491598" cy="1365885"/>
          </a:xfrm>
          <a:prstGeom prst="rect">
            <a:avLst/>
          </a:prstGeom>
        </p:spPr>
        <p:txBody>
          <a:bodyPr lIns="0" tIns="0" rIns="0" bIns="0" rtlCol="0" anchor="t">
            <a:spAutoFit/>
          </a:bodyPr>
          <a:lstStyle/>
          <a:p>
            <a:pPr algn="ctr">
              <a:lnSpc>
                <a:spcPts val="5460"/>
              </a:lnSpc>
            </a:pPr>
            <a:r>
              <a:rPr lang="en-US" sz="4200" spc="617" dirty="0">
                <a:solidFill>
                  <a:srgbClr val="E59E82"/>
                </a:solidFill>
                <a:latin typeface="Aleo Bold"/>
              </a:rPr>
              <a:t>SEE YOU NEXT TIME, FRIENDS!</a:t>
            </a:r>
          </a:p>
        </p:txBody>
      </p:sp>
      <p:pic>
        <p:nvPicPr>
          <p:cNvPr id="8" name="Picture 9">
            <a:extLst>
              <a:ext uri="{FF2B5EF4-FFF2-40B4-BE49-F238E27FC236}">
                <a16:creationId xmlns:a16="http://schemas.microsoft.com/office/drawing/2014/main" id="{90B4E9FC-4D64-45FB-B54D-89C9077A3068}"/>
              </a:ext>
            </a:extLst>
          </p:cNvPr>
          <p:cNvPicPr>
            <a:picLocks noChangeAspect="1"/>
          </p:cNvPicPr>
          <p:nvPr/>
        </p:nvPicPr>
        <p:blipFill>
          <a:blip r:embed="rId6"/>
          <a:srcRect/>
          <a:stretch>
            <a:fillRect/>
          </a:stretch>
        </p:blipFill>
        <p:spPr>
          <a:xfrm>
            <a:off x="9774170" y="1154235"/>
            <a:ext cx="6478660" cy="28930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44A1DD-641E-4707-A770-2C1B1BDAEC10}"/>
              </a:ext>
            </a:extLst>
          </p:cNvPr>
          <p:cNvSpPr/>
          <p:nvPr/>
        </p:nvSpPr>
        <p:spPr>
          <a:xfrm>
            <a:off x="533400" y="2628900"/>
            <a:ext cx="17221200" cy="6063198"/>
          </a:xfrm>
          <a:prstGeom prst="rect">
            <a:avLst/>
          </a:prstGeom>
        </p:spPr>
        <p:txBody>
          <a:bodyPr wrap="square">
            <a:spAutoFit/>
          </a:bodyPr>
          <a:lstStyle/>
          <a:p>
            <a:pPr fontAlgn="base"/>
            <a:r>
              <a:rPr lang="en-US" sz="3600" b="1" dirty="0">
                <a:solidFill>
                  <a:srgbClr val="00B050"/>
                </a:solidFill>
                <a:latin typeface="Trefoil Sans" panose="00000500000000000000" pitchFamily="50" charset="0"/>
              </a:rPr>
              <a:t>Prep</a:t>
            </a:r>
            <a:r>
              <a:rPr lang="en-US" sz="3600" dirty="0">
                <a:solidFill>
                  <a:srgbClr val="000000"/>
                </a:solidFill>
                <a:latin typeface="Trefoil Sans" panose="00000500000000000000" pitchFamily="50" charset="0"/>
              </a:rPr>
              <a:t>​</a:t>
            </a:r>
            <a:endParaRPr lang="en-US" sz="3600" dirty="0">
              <a:solidFill>
                <a:srgbClr val="000000"/>
              </a:solidFill>
              <a:latin typeface="Segoe UI" panose="020B0502040204020203" pitchFamily="34" charset="0"/>
            </a:endParaRPr>
          </a:p>
          <a:p>
            <a:pPr fontAlgn="base">
              <a:buFont typeface="Arial" panose="020B0604020202020204" pitchFamily="34" charset="0"/>
              <a:buChar char="•"/>
            </a:pPr>
            <a:r>
              <a:rPr lang="en-US" sz="2800" dirty="0">
                <a:solidFill>
                  <a:srgbClr val="000000"/>
                </a:solidFill>
                <a:latin typeface="Trefoil Sans" panose="00000500000000000000" pitchFamily="50" charset="0"/>
              </a:rPr>
              <a:t>Before the meeting, familiarize yourself with the content and terms. The additional resource information will be helpful to read and engage in prior to the meeting so that you feel ready to facilitate conversations about identities including discussions on prejudice and racism.</a:t>
            </a:r>
            <a:endParaRPr lang="en-US" sz="2800" dirty="0">
              <a:solidFill>
                <a:srgbClr val="000000"/>
              </a:solidFill>
              <a:latin typeface="Arial" panose="020B0604020202020204" pitchFamily="34" charset="0"/>
            </a:endParaRPr>
          </a:p>
          <a:p>
            <a:pPr fontAlgn="base"/>
            <a:endParaRPr lang="en-US" sz="2800" dirty="0">
              <a:solidFill>
                <a:srgbClr val="000000"/>
              </a:solidFill>
              <a:latin typeface="Arial" panose="020B0604020202020204" pitchFamily="34" charset="0"/>
            </a:endParaRPr>
          </a:p>
          <a:p>
            <a:pPr fontAlgn="base"/>
            <a:r>
              <a:rPr lang="en-US" sz="3600" b="1" dirty="0">
                <a:solidFill>
                  <a:srgbClr val="00B050"/>
                </a:solidFill>
                <a:latin typeface="Trefoil Sans" panose="00000500000000000000" pitchFamily="50" charset="0"/>
              </a:rPr>
              <a:t>Resources for Facilitation</a:t>
            </a:r>
            <a:r>
              <a:rPr lang="en-US" sz="3600" dirty="0">
                <a:solidFill>
                  <a:srgbClr val="000000"/>
                </a:solidFill>
                <a:latin typeface="Trefoil Sans" panose="00000500000000000000" pitchFamily="50" charset="0"/>
              </a:rPr>
              <a:t>​</a:t>
            </a:r>
            <a:endParaRPr lang="en-US" sz="3600" dirty="0">
              <a:solidFill>
                <a:srgbClr val="000000"/>
              </a:solidFill>
              <a:latin typeface="Segoe UI" panose="020B0502040204020203" pitchFamily="34" charset="0"/>
            </a:endParaRPr>
          </a:p>
          <a:p>
            <a:pPr fontAlgn="base">
              <a:buFont typeface="Arial" panose="020B0604020202020204" pitchFamily="34" charset="0"/>
              <a:buChar char="•"/>
            </a:pPr>
            <a:r>
              <a:rPr lang="en-US" sz="2800" u="sng" dirty="0">
                <a:solidFill>
                  <a:srgbClr val="0563C1"/>
                </a:solidFill>
                <a:latin typeface="Trefoil Sans" panose="00000500000000000000" pitchFamily="50" charset="0"/>
                <a:hlinkClick r:id="rId4"/>
              </a:rPr>
              <a:t>How To Talk to Kids about Racism </a:t>
            </a:r>
            <a:r>
              <a:rPr lang="en-US" sz="2800" dirty="0">
                <a:solidFill>
                  <a:srgbClr val="000000"/>
                </a:solidFill>
                <a:latin typeface="Trefoil Sans" panose="00000500000000000000" pitchFamily="50" charset="0"/>
              </a:rPr>
              <a:t>​</a:t>
            </a:r>
            <a:endParaRPr lang="en-US" sz="2800" dirty="0">
              <a:solidFill>
                <a:srgbClr val="000000"/>
              </a:solidFill>
              <a:latin typeface="Arial" panose="020B0604020202020204" pitchFamily="34" charset="0"/>
            </a:endParaRPr>
          </a:p>
          <a:p>
            <a:pPr fontAlgn="base">
              <a:buFont typeface="Arial" panose="020B0604020202020204" pitchFamily="34" charset="0"/>
              <a:buChar char="•"/>
            </a:pPr>
            <a:r>
              <a:rPr lang="en-US" sz="2800" u="sng" dirty="0">
                <a:solidFill>
                  <a:srgbClr val="0563C1"/>
                </a:solidFill>
                <a:latin typeface="Trefoil Sans" panose="00000500000000000000" pitchFamily="50" charset="0"/>
                <a:hlinkClick r:id="rId5"/>
              </a:rPr>
              <a:t>Resources for Talking about Racism and Racialized Violence with Kids </a:t>
            </a:r>
            <a:r>
              <a:rPr lang="en-US" sz="2800" dirty="0">
                <a:solidFill>
                  <a:srgbClr val="000000"/>
                </a:solidFill>
                <a:latin typeface="Trefoil Sans" panose="00000500000000000000" pitchFamily="50" charset="0"/>
              </a:rPr>
              <a:t>​</a:t>
            </a:r>
            <a:endParaRPr lang="en-US" sz="2800" dirty="0">
              <a:solidFill>
                <a:srgbClr val="000000"/>
              </a:solidFill>
              <a:latin typeface="Arial" panose="020B0604020202020204" pitchFamily="34" charset="0"/>
            </a:endParaRPr>
          </a:p>
          <a:p>
            <a:pPr fontAlgn="base">
              <a:buFont typeface="Arial" panose="020B0604020202020204" pitchFamily="34" charset="0"/>
              <a:buChar char="•"/>
            </a:pPr>
            <a:r>
              <a:rPr lang="en-US" sz="2800" u="sng" dirty="0">
                <a:solidFill>
                  <a:srgbClr val="0563C1"/>
                </a:solidFill>
                <a:latin typeface="Trefoil Sans" panose="00000500000000000000" pitchFamily="50" charset="0"/>
                <a:hlinkClick r:id="rId6"/>
              </a:rPr>
              <a:t>Establishing Brave Spaces: The Roles of Safety and Comfort in Dialogue </a:t>
            </a:r>
            <a:r>
              <a:rPr lang="en-US" sz="2800" dirty="0">
                <a:solidFill>
                  <a:srgbClr val="000000"/>
                </a:solidFill>
                <a:latin typeface="Trefoil Sans" panose="00000500000000000000" pitchFamily="50" charset="0"/>
              </a:rPr>
              <a:t>​</a:t>
            </a:r>
          </a:p>
          <a:p>
            <a:pPr fontAlgn="base">
              <a:buFont typeface="Arial" panose="020B0604020202020204" pitchFamily="34" charset="0"/>
              <a:buChar char="•"/>
            </a:pPr>
            <a:endParaRPr lang="en-US" sz="2800" dirty="0">
              <a:solidFill>
                <a:srgbClr val="000000"/>
              </a:solidFill>
              <a:latin typeface="Trefoil Sans" panose="00000500000000000000" pitchFamily="50" charset="0"/>
            </a:endParaRPr>
          </a:p>
          <a:p>
            <a:pPr fontAlgn="base"/>
            <a:r>
              <a:rPr lang="en-US" sz="3600" b="1" dirty="0">
                <a:solidFill>
                  <a:srgbClr val="00B050"/>
                </a:solidFill>
                <a:latin typeface="Trefoil Sans" panose="00000500000000000000" pitchFamily="50" charset="0"/>
              </a:rPr>
              <a:t>Girl Scouts River Valleys’ Additional Resources</a:t>
            </a:r>
            <a:r>
              <a:rPr lang="en-US" sz="3600" dirty="0">
                <a:solidFill>
                  <a:srgbClr val="000000"/>
                </a:solidFill>
                <a:latin typeface="Trefoil Sans" panose="00000500000000000000" pitchFamily="50" charset="0"/>
              </a:rPr>
              <a:t>​</a:t>
            </a:r>
            <a:endParaRPr lang="en-US" sz="3600" dirty="0">
              <a:solidFill>
                <a:srgbClr val="000000"/>
              </a:solidFill>
              <a:latin typeface="Segoe UI" panose="020B0502040204020203" pitchFamily="34" charset="0"/>
            </a:endParaRPr>
          </a:p>
          <a:p>
            <a:pPr fontAlgn="base">
              <a:buFont typeface="Arial" panose="020B0604020202020204" pitchFamily="34" charset="0"/>
              <a:buChar char="•"/>
            </a:pPr>
            <a:r>
              <a:rPr lang="en-US" sz="2800" dirty="0">
                <a:solidFill>
                  <a:srgbClr val="000000"/>
                </a:solidFill>
                <a:latin typeface="Trefoil Sans" panose="00000500000000000000" pitchFamily="50" charset="0"/>
              </a:rPr>
              <a:t>In the Loop blog (“</a:t>
            </a:r>
            <a:r>
              <a:rPr lang="en-US" sz="2800" dirty="0">
                <a:solidFill>
                  <a:srgbClr val="000000"/>
                </a:solidFill>
                <a:latin typeface="Trefoil Sans" panose="00000500000000000000" pitchFamily="50" charset="0"/>
                <a:hlinkClick r:id="rId7"/>
              </a:rPr>
              <a:t>Diversity, Equity, &amp; Inclusion</a:t>
            </a:r>
            <a:r>
              <a:rPr lang="en-US" sz="2800" dirty="0">
                <a:solidFill>
                  <a:srgbClr val="000000"/>
                </a:solidFill>
                <a:latin typeface="Trefoil Sans" panose="00000500000000000000" pitchFamily="50" charset="0"/>
              </a:rPr>
              <a:t>” category)</a:t>
            </a:r>
          </a:p>
          <a:p>
            <a:pPr fontAlgn="base">
              <a:buFont typeface="Arial" panose="020B0604020202020204" pitchFamily="34" charset="0"/>
              <a:buChar char="•"/>
            </a:pPr>
            <a:r>
              <a:rPr lang="en-US" sz="2800" dirty="0">
                <a:solidFill>
                  <a:srgbClr val="000000"/>
                </a:solidFill>
                <a:latin typeface="Trefoil Sans" panose="00000500000000000000" pitchFamily="50" charset="0"/>
              </a:rPr>
              <a:t>GIRL Talk podcast (Episode #10 “</a:t>
            </a:r>
            <a:r>
              <a:rPr lang="en-US" sz="2800" dirty="0">
                <a:solidFill>
                  <a:srgbClr val="000000"/>
                </a:solidFill>
                <a:latin typeface="Trefoil Sans" panose="00000500000000000000" pitchFamily="50" charset="0"/>
                <a:hlinkClick r:id="rId8"/>
              </a:rPr>
              <a:t>Talking About Race and Difference</a:t>
            </a:r>
            <a:r>
              <a:rPr lang="en-US" sz="2800" dirty="0">
                <a:solidFill>
                  <a:srgbClr val="000000"/>
                </a:solidFill>
                <a:latin typeface="Trefoil Sans" panose="00000500000000000000" pitchFamily="50" charset="0"/>
              </a:rPr>
              <a:t>”)</a:t>
            </a:r>
            <a:endParaRPr lang="en-US" sz="2800" dirty="0">
              <a:solidFill>
                <a:srgbClr val="000000"/>
              </a:solidFill>
              <a:latin typeface="Arial" panose="020B0604020202020204" pitchFamily="34" charset="0"/>
            </a:endParaRPr>
          </a:p>
        </p:txBody>
      </p:sp>
      <p:sp>
        <p:nvSpPr>
          <p:cNvPr id="3" name="Rectangle 2">
            <a:extLst>
              <a:ext uri="{FF2B5EF4-FFF2-40B4-BE49-F238E27FC236}">
                <a16:creationId xmlns:a16="http://schemas.microsoft.com/office/drawing/2014/main" id="{A0F2406E-8F35-4527-8411-5EAB54ABEA74}"/>
              </a:ext>
            </a:extLst>
          </p:cNvPr>
          <p:cNvSpPr/>
          <p:nvPr/>
        </p:nvSpPr>
        <p:spPr>
          <a:xfrm>
            <a:off x="4128845" y="571500"/>
            <a:ext cx="10030310" cy="707886"/>
          </a:xfrm>
          <a:prstGeom prst="rect">
            <a:avLst/>
          </a:prstGeom>
          <a:ln w="38100">
            <a:solidFill>
              <a:srgbClr val="00B050"/>
            </a:solidFill>
            <a:prstDash val="solid"/>
          </a:ln>
        </p:spPr>
        <p:txBody>
          <a:bodyPr wrap="none">
            <a:spAutoFit/>
          </a:bodyPr>
          <a:lstStyle/>
          <a:p>
            <a:pPr algn="ctr"/>
            <a:r>
              <a:rPr lang="en-US" sz="4000" b="1" dirty="0">
                <a:solidFill>
                  <a:srgbClr val="000000"/>
                </a:solidFill>
                <a:latin typeface="Trefoil Sans" panose="00000500000000000000" pitchFamily="50" charset="0"/>
              </a:rPr>
              <a:t>Preparation &amp; Resources For Facilitation</a:t>
            </a:r>
            <a:r>
              <a:rPr lang="en-US" sz="4000" dirty="0">
                <a:solidFill>
                  <a:srgbClr val="000000"/>
                </a:solidFill>
                <a:latin typeface="Trefoil Sans" panose="00000500000000000000" pitchFamily="50" charset="0"/>
              </a:rPr>
              <a:t>​</a:t>
            </a:r>
            <a:endParaRPr lang="en-US" sz="4000" dirty="0"/>
          </a:p>
        </p:txBody>
      </p:sp>
    </p:spTree>
    <p:custDataLst>
      <p:tags r:id="rId1"/>
    </p:custDataLst>
    <p:extLst>
      <p:ext uri="{BB962C8B-B14F-4D97-AF65-F5344CB8AC3E}">
        <p14:creationId xmlns:p14="http://schemas.microsoft.com/office/powerpoint/2010/main" val="415794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4BB0AF-09C5-4A33-903B-4E6938213D8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016288" y="8943976"/>
            <a:ext cx="1851582" cy="1019108"/>
          </a:xfrm>
          <a:prstGeom prst="rect">
            <a:avLst/>
          </a:prstGeom>
        </p:spPr>
      </p:pic>
      <p:graphicFrame>
        <p:nvGraphicFramePr>
          <p:cNvPr id="11" name="Table 7">
            <a:extLst>
              <a:ext uri="{FF2B5EF4-FFF2-40B4-BE49-F238E27FC236}">
                <a16:creationId xmlns:a16="http://schemas.microsoft.com/office/drawing/2014/main" id="{89E72CE7-50D5-43C4-B9F6-64FA232553D8}"/>
              </a:ext>
            </a:extLst>
          </p:cNvPr>
          <p:cNvGraphicFramePr>
            <a:graphicFrameLocks noGrp="1"/>
          </p:cNvGraphicFramePr>
          <p:nvPr>
            <p:extLst>
              <p:ext uri="{D42A27DB-BD31-4B8C-83A1-F6EECF244321}">
                <p14:modId xmlns:p14="http://schemas.microsoft.com/office/powerpoint/2010/main" val="2203841705"/>
              </p:ext>
            </p:extLst>
          </p:nvPr>
        </p:nvGraphicFramePr>
        <p:xfrm>
          <a:off x="881036" y="1459887"/>
          <a:ext cx="15806763" cy="7561151"/>
        </p:xfrm>
        <a:graphic>
          <a:graphicData uri="http://schemas.openxmlformats.org/drawingml/2006/table">
            <a:tbl>
              <a:tblPr firstRow="1" bandRow="1">
                <a:tableStyleId>{2A488322-F2BA-4B5B-9748-0D474271808F}</a:tableStyleId>
              </a:tblPr>
              <a:tblGrid>
                <a:gridCol w="5013641">
                  <a:extLst>
                    <a:ext uri="{9D8B030D-6E8A-4147-A177-3AD203B41FA5}">
                      <a16:colId xmlns:a16="http://schemas.microsoft.com/office/drawing/2014/main" val="1242521794"/>
                    </a:ext>
                  </a:extLst>
                </a:gridCol>
                <a:gridCol w="2258723">
                  <a:extLst>
                    <a:ext uri="{9D8B030D-6E8A-4147-A177-3AD203B41FA5}">
                      <a16:colId xmlns:a16="http://schemas.microsoft.com/office/drawing/2014/main" val="63581806"/>
                    </a:ext>
                  </a:extLst>
                </a:gridCol>
                <a:gridCol w="1309317">
                  <a:extLst>
                    <a:ext uri="{9D8B030D-6E8A-4147-A177-3AD203B41FA5}">
                      <a16:colId xmlns:a16="http://schemas.microsoft.com/office/drawing/2014/main" val="4280422626"/>
                    </a:ext>
                  </a:extLst>
                </a:gridCol>
                <a:gridCol w="7225082">
                  <a:extLst>
                    <a:ext uri="{9D8B030D-6E8A-4147-A177-3AD203B41FA5}">
                      <a16:colId xmlns:a16="http://schemas.microsoft.com/office/drawing/2014/main" val="206874201"/>
                    </a:ext>
                  </a:extLst>
                </a:gridCol>
              </a:tblGrid>
              <a:tr h="566344">
                <a:tc>
                  <a:txBody>
                    <a:bodyPr/>
                    <a:lstStyle/>
                    <a:p>
                      <a:r>
                        <a:rPr lang="en-US" sz="2800" dirty="0">
                          <a:latin typeface="Trefoil Sans Medium"/>
                        </a:rPr>
                        <a:t>Activity</a:t>
                      </a:r>
                      <a:endParaRPr lang="en-US" sz="2800" dirty="0">
                        <a:solidFill>
                          <a:schemeClr val="bg1"/>
                        </a:solidFill>
                        <a:latin typeface="Trefoil Sans Medium"/>
                      </a:endParaRPr>
                    </a:p>
                  </a:txBody>
                  <a:tcPr marL="137160" marR="13716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A64F"/>
                    </a:solidFill>
                  </a:tcPr>
                </a:tc>
                <a:tc>
                  <a:txBody>
                    <a:bodyPr/>
                    <a:lstStyle/>
                    <a:p>
                      <a:r>
                        <a:rPr lang="en-US" sz="2800" dirty="0">
                          <a:solidFill>
                            <a:schemeClr val="bg1"/>
                          </a:solidFill>
                          <a:latin typeface="Trefoil Sans Medium"/>
                        </a:rPr>
                        <a:t>Slide Number</a:t>
                      </a:r>
                    </a:p>
                  </a:txBody>
                  <a:tcPr marL="137160" marR="13716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A64F"/>
                    </a:solidFill>
                  </a:tcPr>
                </a:tc>
                <a:tc>
                  <a:txBody>
                    <a:bodyPr/>
                    <a:lstStyle/>
                    <a:p>
                      <a:r>
                        <a:rPr lang="en-US" sz="2800" dirty="0">
                          <a:solidFill>
                            <a:schemeClr val="bg1"/>
                          </a:solidFill>
                          <a:latin typeface="Trefoil Sans Medium"/>
                        </a:rPr>
                        <a:t>Time</a:t>
                      </a:r>
                    </a:p>
                  </a:txBody>
                  <a:tcPr marL="137160" marR="13716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A64F"/>
                    </a:solidFill>
                  </a:tcPr>
                </a:tc>
                <a:tc>
                  <a:txBody>
                    <a:bodyPr/>
                    <a:lstStyle/>
                    <a:p>
                      <a:r>
                        <a:rPr lang="en-US" sz="2800" dirty="0">
                          <a:latin typeface="Trefoil Sans Medium"/>
                        </a:rPr>
                        <a:t>Notes</a:t>
                      </a:r>
                      <a:endParaRPr lang="en-US" sz="2800" dirty="0">
                        <a:solidFill>
                          <a:schemeClr val="bg1"/>
                        </a:solidFill>
                        <a:latin typeface="Trefoil Sans Medium"/>
                      </a:endParaRPr>
                    </a:p>
                  </a:txBody>
                  <a:tcPr marL="137160" marR="13716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A64F"/>
                    </a:solidFill>
                  </a:tcPr>
                </a:tc>
                <a:extLst>
                  <a:ext uri="{0D108BD9-81ED-4DB2-BD59-A6C34878D82A}">
                    <a16:rowId xmlns:a16="http://schemas.microsoft.com/office/drawing/2014/main" val="803833714"/>
                  </a:ext>
                </a:extLst>
              </a:tr>
              <a:tr h="901238">
                <a:tc>
                  <a:txBody>
                    <a:bodyPr/>
                    <a:lstStyle/>
                    <a:p>
                      <a:r>
                        <a:rPr lang="en-US" sz="2100" dirty="0">
                          <a:solidFill>
                            <a:schemeClr val="tx1"/>
                          </a:solidFill>
                          <a:latin typeface="Trefoil Sans" panose="00000500000000000000" pitchFamily="50" charset="0"/>
                        </a:rPr>
                        <a:t>Intro/Promise &amp; Law</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Slide 5 – 7</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3645596"/>
                  </a:ext>
                </a:extLst>
              </a:tr>
              <a:tr h="901238">
                <a:tc>
                  <a:txBody>
                    <a:bodyPr/>
                    <a:lstStyle/>
                    <a:p>
                      <a:r>
                        <a:rPr lang="en-US" sz="2100" dirty="0">
                          <a:solidFill>
                            <a:schemeClr val="tx1"/>
                          </a:solidFill>
                          <a:latin typeface="Trefoil Sans" panose="00000500000000000000" pitchFamily="50" charset="0"/>
                        </a:rPr>
                        <a:t>Icebreaker</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Slide 8</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4873085"/>
                  </a:ext>
                </a:extLst>
              </a:tr>
              <a:tr h="967081">
                <a:tc>
                  <a:txBody>
                    <a:bodyPr/>
                    <a:lstStyle/>
                    <a:p>
                      <a:r>
                        <a:rPr lang="en-US" sz="2100" dirty="0">
                          <a:solidFill>
                            <a:schemeClr val="tx1"/>
                          </a:solidFill>
                          <a:latin typeface="Trefoil Sans" panose="00000500000000000000" pitchFamily="50" charset="0"/>
                        </a:rPr>
                        <a:t>Our Troop is Similar and Different!</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Slide 9 – 12</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15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478359"/>
                  </a:ext>
                </a:extLst>
              </a:tr>
              <a:tr h="967081">
                <a:tc>
                  <a:txBody>
                    <a:bodyPr/>
                    <a:lstStyle/>
                    <a:p>
                      <a:r>
                        <a:rPr lang="en-US" sz="2100" dirty="0">
                          <a:solidFill>
                            <a:schemeClr val="tx1"/>
                          </a:solidFill>
                          <a:latin typeface="Trefoil Sans" panose="00000500000000000000" pitchFamily="50" charset="0"/>
                        </a:rPr>
                        <a:t>Our Many Colors</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Slide 13 – 14</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15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If you divide this plan into two meetings, consider stopping after this activity and have girls share their completed (and dry) paintings at the next meeting. </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5629778"/>
                  </a:ext>
                </a:extLst>
              </a:tr>
              <a:tr h="901238">
                <a:tc>
                  <a:txBody>
                    <a:bodyPr/>
                    <a:lstStyle/>
                    <a:p>
                      <a:r>
                        <a:rPr lang="en-US" sz="2100" dirty="0">
                          <a:solidFill>
                            <a:schemeClr val="tx1"/>
                          </a:solidFill>
                          <a:latin typeface="Trefoil Sans" panose="00000500000000000000" pitchFamily="50" charset="0"/>
                        </a:rPr>
                        <a:t>What Do You Notice When You Look at Someone Else? </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Slides 15 – 16</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dirty="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215156"/>
                  </a:ext>
                </a:extLst>
              </a:tr>
              <a:tr h="901238">
                <a:tc>
                  <a:txBody>
                    <a:bodyPr/>
                    <a:lstStyle/>
                    <a:p>
                      <a:r>
                        <a:rPr lang="en-US" sz="2100" dirty="0">
                          <a:solidFill>
                            <a:schemeClr val="tx1"/>
                          </a:solidFill>
                          <a:latin typeface="Trefoil Sans" panose="00000500000000000000" pitchFamily="50" charset="0"/>
                        </a:rPr>
                        <a:t>Talking About and Speaking Up Against Racism</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a:solidFill>
                            <a:schemeClr val="tx1"/>
                          </a:solidFill>
                          <a:latin typeface="Trefoil Sans" panose="00000500000000000000" pitchFamily="50" charset="0"/>
                        </a:rPr>
                        <a:t>Slides 17 </a:t>
                      </a:r>
                      <a:r>
                        <a:rPr lang="en-US" sz="2100" dirty="0">
                          <a:solidFill>
                            <a:schemeClr val="tx1"/>
                          </a:solidFill>
                          <a:latin typeface="Trefoil Sans" panose="00000500000000000000" pitchFamily="50" charset="0"/>
                        </a:rPr>
                        <a:t>– 20</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15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dirty="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7890681"/>
                  </a:ext>
                </a:extLst>
              </a:tr>
              <a:tr h="901238">
                <a:tc>
                  <a:txBody>
                    <a:bodyPr/>
                    <a:lstStyle/>
                    <a:p>
                      <a:r>
                        <a:rPr lang="en-US" sz="2100" dirty="0">
                          <a:solidFill>
                            <a:schemeClr val="tx1"/>
                          </a:solidFill>
                          <a:latin typeface="Trefoil Sans" panose="00000500000000000000" pitchFamily="50" charset="0"/>
                        </a:rPr>
                        <a:t>Closing</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Slides 21 – 22</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dirty="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4139392"/>
                  </a:ext>
                </a:extLst>
              </a:tr>
            </a:tbl>
          </a:graphicData>
        </a:graphic>
      </p:graphicFrame>
      <p:sp>
        <p:nvSpPr>
          <p:cNvPr id="14" name="TextBox 13">
            <a:extLst>
              <a:ext uri="{FF2B5EF4-FFF2-40B4-BE49-F238E27FC236}">
                <a16:creationId xmlns:a16="http://schemas.microsoft.com/office/drawing/2014/main" id="{62521962-B303-47E6-AEB4-01EE8288013A}"/>
              </a:ext>
            </a:extLst>
          </p:cNvPr>
          <p:cNvSpPr txBox="1"/>
          <p:nvPr/>
        </p:nvSpPr>
        <p:spPr>
          <a:xfrm>
            <a:off x="782029" y="584388"/>
            <a:ext cx="17353571" cy="646331"/>
          </a:xfrm>
          <a:prstGeom prst="rect">
            <a:avLst/>
          </a:prstGeom>
          <a:noFill/>
        </p:spPr>
        <p:txBody>
          <a:bodyPr wrap="square" rtlCol="0">
            <a:spAutoFit/>
          </a:bodyPr>
          <a:lstStyle/>
          <a:p>
            <a:pPr defTabSz="1371600"/>
            <a:r>
              <a:rPr lang="en-US" sz="3600" b="1" dirty="0">
                <a:solidFill>
                  <a:srgbClr val="03A64F"/>
                </a:solidFill>
                <a:latin typeface="Trefoil Sans" panose="00000500000000000000" pitchFamily="50" charset="0"/>
              </a:rPr>
              <a:t>Daisy + Brownie Diverse. Inclusive. Together. Patch Virtual Meeting Overview</a:t>
            </a:r>
            <a:endParaRPr lang="en-US" sz="3600" dirty="0">
              <a:solidFill>
                <a:prstClr val="black"/>
              </a:solidFill>
              <a:latin typeface="Calibri" panose="020F0502020204030204"/>
            </a:endParaRPr>
          </a:p>
        </p:txBody>
      </p:sp>
    </p:spTree>
    <p:extLst>
      <p:ext uri="{BB962C8B-B14F-4D97-AF65-F5344CB8AC3E}">
        <p14:creationId xmlns:p14="http://schemas.microsoft.com/office/powerpoint/2010/main" val="351021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312506">
            <a:off x="-3096006" y="4085306"/>
            <a:ext cx="6954012" cy="8229600"/>
          </a:xfrm>
          <a:prstGeom prst="rect">
            <a:avLst/>
          </a:prstGeom>
        </p:spPr>
      </p:pic>
      <p:pic>
        <p:nvPicPr>
          <p:cNvPr id="3" name="Picture 3"/>
          <p:cNvPicPr>
            <a:picLocks noChangeAspect="1"/>
          </p:cNvPicPr>
          <p:nvPr/>
        </p:nvPicPr>
        <p:blipFill>
          <a:blip r:embed="rId4"/>
          <a:srcRect/>
          <a:stretch>
            <a:fillRect/>
          </a:stretch>
        </p:blipFill>
        <p:spPr>
          <a:xfrm>
            <a:off x="15817596" y="-1028700"/>
            <a:ext cx="7036308" cy="8229600"/>
          </a:xfrm>
          <a:prstGeom prst="rect">
            <a:avLst/>
          </a:prstGeom>
        </p:spPr>
      </p:pic>
      <p:grpSp>
        <p:nvGrpSpPr>
          <p:cNvPr id="4" name="Group 4"/>
          <p:cNvGrpSpPr/>
          <p:nvPr/>
        </p:nvGrpSpPr>
        <p:grpSpPr>
          <a:xfrm>
            <a:off x="3108665" y="4408029"/>
            <a:ext cx="12070671" cy="4686504"/>
            <a:chOff x="0" y="0"/>
            <a:chExt cx="16094228" cy="6248672"/>
          </a:xfrm>
        </p:grpSpPr>
        <p:sp>
          <p:nvSpPr>
            <p:cNvPr id="5" name="TextBox 5"/>
            <p:cNvSpPr txBox="1"/>
            <p:nvPr/>
          </p:nvSpPr>
          <p:spPr>
            <a:xfrm>
              <a:off x="0" y="95250"/>
              <a:ext cx="16094228" cy="4860967"/>
            </a:xfrm>
            <a:prstGeom prst="rect">
              <a:avLst/>
            </a:prstGeom>
          </p:spPr>
          <p:txBody>
            <a:bodyPr lIns="0" tIns="0" rIns="0" bIns="0" rtlCol="0" anchor="t">
              <a:spAutoFit/>
            </a:bodyPr>
            <a:lstStyle/>
            <a:p>
              <a:pPr algn="ctr">
                <a:lnSpc>
                  <a:spcPts val="9416"/>
                </a:lnSpc>
              </a:pPr>
              <a:r>
                <a:rPr lang="en-US" sz="8800" spc="-263" dirty="0">
                  <a:solidFill>
                    <a:srgbClr val="5A352C"/>
                  </a:solidFill>
                  <a:latin typeface="Noto Serif Display Black"/>
                </a:rPr>
                <a:t>Daisy + Brownie Diverse. Inclusive. Together. Patch</a:t>
              </a:r>
            </a:p>
          </p:txBody>
        </p:sp>
        <p:sp>
          <p:nvSpPr>
            <p:cNvPr id="6" name="TextBox 6"/>
            <p:cNvSpPr txBox="1"/>
            <p:nvPr/>
          </p:nvSpPr>
          <p:spPr>
            <a:xfrm>
              <a:off x="3135349" y="5195207"/>
              <a:ext cx="9823531" cy="1053465"/>
            </a:xfrm>
            <a:prstGeom prst="rect">
              <a:avLst/>
            </a:prstGeom>
          </p:spPr>
          <p:txBody>
            <a:bodyPr lIns="0" tIns="0" rIns="0" bIns="0" rtlCol="0" anchor="t">
              <a:spAutoFit/>
            </a:bodyPr>
            <a:lstStyle/>
            <a:p>
              <a:pPr algn="ctr">
                <a:lnSpc>
                  <a:spcPts val="6719"/>
                </a:lnSpc>
                <a:spcBef>
                  <a:spcPct val="0"/>
                </a:spcBef>
              </a:pPr>
              <a:r>
                <a:rPr lang="en-US" sz="4800" spc="240">
                  <a:solidFill>
                    <a:srgbClr val="E59E82"/>
                  </a:solidFill>
                  <a:latin typeface="Arsenal"/>
                </a:rPr>
                <a:t>Girl Scouts River Valleys</a:t>
              </a:r>
            </a:p>
          </p:txBody>
        </p:sp>
      </p:grpSp>
      <p:pic>
        <p:nvPicPr>
          <p:cNvPr id="7" name="Picture 7"/>
          <p:cNvPicPr>
            <a:picLocks noChangeAspect="1"/>
          </p:cNvPicPr>
          <p:nvPr/>
        </p:nvPicPr>
        <p:blipFill>
          <a:blip r:embed="rId5"/>
          <a:srcRect/>
          <a:stretch>
            <a:fillRect/>
          </a:stretch>
        </p:blipFill>
        <p:spPr>
          <a:xfrm rot="-10800000">
            <a:off x="381000" y="1367905"/>
            <a:ext cx="1992187" cy="2357618"/>
          </a:xfrm>
          <a:prstGeom prst="rect">
            <a:avLst/>
          </a:prstGeom>
        </p:spPr>
      </p:pic>
      <p:pic>
        <p:nvPicPr>
          <p:cNvPr id="8" name="Picture 8"/>
          <p:cNvPicPr>
            <a:picLocks noChangeAspect="1"/>
          </p:cNvPicPr>
          <p:nvPr/>
        </p:nvPicPr>
        <p:blipFill>
          <a:blip r:embed="rId6"/>
          <a:srcRect/>
          <a:stretch>
            <a:fillRect/>
          </a:stretch>
        </p:blipFill>
        <p:spPr>
          <a:xfrm rot="-10800000">
            <a:off x="15374024" y="7391400"/>
            <a:ext cx="1885276" cy="2205001"/>
          </a:xfrm>
          <a:prstGeom prst="rect">
            <a:avLst/>
          </a:prstGeom>
        </p:spPr>
      </p:pic>
      <p:pic>
        <p:nvPicPr>
          <p:cNvPr id="9" name="Picture 9"/>
          <p:cNvPicPr>
            <a:picLocks noChangeAspect="1"/>
          </p:cNvPicPr>
          <p:nvPr/>
        </p:nvPicPr>
        <p:blipFill>
          <a:blip r:embed="rId7"/>
          <a:srcRect/>
          <a:stretch>
            <a:fillRect/>
          </a:stretch>
        </p:blipFill>
        <p:spPr>
          <a:xfrm>
            <a:off x="5904670" y="1100166"/>
            <a:ext cx="6478660" cy="2893097"/>
          </a:xfrm>
          <a:prstGeom prst="rect">
            <a:avLst/>
          </a:prstGeom>
        </p:spPr>
      </p:pic>
      <p:sp>
        <p:nvSpPr>
          <p:cNvPr id="10" name="Rectangle 9">
            <a:extLst>
              <a:ext uri="{FF2B5EF4-FFF2-40B4-BE49-F238E27FC236}">
                <a16:creationId xmlns:a16="http://schemas.microsoft.com/office/drawing/2014/main" id="{BAF1E44C-DBF2-4BC8-AF6C-83282E2583C9}"/>
              </a:ext>
            </a:extLst>
          </p:cNvPr>
          <p:cNvSpPr/>
          <p:nvPr/>
        </p:nvSpPr>
        <p:spPr>
          <a:xfrm>
            <a:off x="9022813" y="49588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3241080">
            <a:off x="-3210306" y="-1683979"/>
            <a:ext cx="6954012" cy="8229600"/>
          </a:xfrm>
          <a:prstGeom prst="rect">
            <a:avLst/>
          </a:prstGeom>
        </p:spPr>
      </p:pic>
      <p:grpSp>
        <p:nvGrpSpPr>
          <p:cNvPr id="3" name="Group 3"/>
          <p:cNvGrpSpPr/>
          <p:nvPr/>
        </p:nvGrpSpPr>
        <p:grpSpPr>
          <a:xfrm>
            <a:off x="3069064" y="1447511"/>
            <a:ext cx="13494686" cy="8510159"/>
            <a:chOff x="0" y="180975"/>
            <a:chExt cx="17992914" cy="11346879"/>
          </a:xfrm>
        </p:grpSpPr>
        <p:sp>
          <p:nvSpPr>
            <p:cNvPr id="4" name="TextBox 4"/>
            <p:cNvSpPr txBox="1"/>
            <p:nvPr/>
          </p:nvSpPr>
          <p:spPr>
            <a:xfrm>
              <a:off x="0" y="180975"/>
              <a:ext cx="17992914" cy="3326641"/>
            </a:xfrm>
            <a:prstGeom prst="rect">
              <a:avLst/>
            </a:prstGeom>
          </p:spPr>
          <p:txBody>
            <a:bodyPr lIns="0" tIns="0" rIns="0" bIns="0" rtlCol="0" anchor="t">
              <a:spAutoFit/>
            </a:bodyPr>
            <a:lstStyle/>
            <a:p>
              <a:pPr>
                <a:lnSpc>
                  <a:spcPts val="9469"/>
                </a:lnSpc>
              </a:pPr>
              <a:r>
                <a:rPr lang="en-US" sz="9469">
                  <a:solidFill>
                    <a:srgbClr val="FEE9D6"/>
                  </a:solidFill>
                  <a:latin typeface="Noto Serif Display Black"/>
                </a:rPr>
                <a:t>Say the Girl Scout Promise</a:t>
              </a:r>
            </a:p>
          </p:txBody>
        </p:sp>
        <p:sp>
          <p:nvSpPr>
            <p:cNvPr id="5" name="TextBox 5"/>
            <p:cNvSpPr txBox="1"/>
            <p:nvPr/>
          </p:nvSpPr>
          <p:spPr>
            <a:xfrm>
              <a:off x="746443" y="3939281"/>
              <a:ext cx="16500027" cy="7588573"/>
            </a:xfrm>
            <a:prstGeom prst="rect">
              <a:avLst/>
            </a:prstGeom>
          </p:spPr>
          <p:txBody>
            <a:bodyPr lIns="0" tIns="0" rIns="0" bIns="0" rtlCol="0" anchor="t">
              <a:spAutoFit/>
            </a:bodyPr>
            <a:lstStyle/>
            <a:p>
              <a:pPr>
                <a:lnSpc>
                  <a:spcPts val="7954"/>
                </a:lnSpc>
              </a:pPr>
              <a:r>
                <a:rPr lang="en-US" sz="5681" spc="56" dirty="0">
                  <a:solidFill>
                    <a:srgbClr val="FEE9D6"/>
                  </a:solidFill>
                  <a:latin typeface="Arsenal"/>
                </a:rPr>
                <a:t>On my honor, I will try: </a:t>
              </a:r>
            </a:p>
            <a:p>
              <a:pPr lvl="1">
                <a:lnSpc>
                  <a:spcPts val="7954"/>
                </a:lnSpc>
              </a:pPr>
              <a:r>
                <a:rPr lang="en-US" sz="5681" spc="56" dirty="0">
                  <a:solidFill>
                    <a:srgbClr val="FEE9D6"/>
                  </a:solidFill>
                  <a:latin typeface="Arsenal"/>
                </a:rPr>
                <a:t>To serve God* and my country,</a:t>
              </a:r>
            </a:p>
            <a:p>
              <a:pPr lvl="1">
                <a:lnSpc>
                  <a:spcPts val="7954"/>
                </a:lnSpc>
              </a:pPr>
              <a:r>
                <a:rPr lang="en-US" sz="5681" spc="56" dirty="0">
                  <a:solidFill>
                    <a:srgbClr val="FEE9D6"/>
                  </a:solidFill>
                  <a:latin typeface="Arsenal"/>
                </a:rPr>
                <a:t>To help people at all times, </a:t>
              </a:r>
            </a:p>
            <a:p>
              <a:pPr lvl="1">
                <a:lnSpc>
                  <a:spcPts val="7954"/>
                </a:lnSpc>
              </a:pPr>
              <a:r>
                <a:rPr lang="en-US" sz="5681" spc="56" dirty="0">
                  <a:solidFill>
                    <a:srgbClr val="FEE9D6"/>
                  </a:solidFill>
                  <a:latin typeface="Arsenal"/>
                </a:rPr>
                <a:t>And to live by the Girl Scout Law.</a:t>
              </a:r>
            </a:p>
            <a:p>
              <a:pPr lvl="1" algn="ctr">
                <a:lnSpc>
                  <a:spcPts val="7954"/>
                </a:lnSpc>
              </a:pPr>
              <a:endParaRPr lang="en-US" sz="5681" spc="56" dirty="0">
                <a:solidFill>
                  <a:srgbClr val="FEE9D6"/>
                </a:solidFill>
                <a:latin typeface="Arsenal"/>
              </a:endParaRPr>
            </a:p>
            <a:p>
              <a:pPr>
                <a:lnSpc>
                  <a:spcPts val="3977"/>
                </a:lnSpc>
              </a:pPr>
              <a:endParaRPr lang="en-US" sz="5681" spc="56" dirty="0">
                <a:solidFill>
                  <a:srgbClr val="FEE9D6"/>
                </a:solidFill>
                <a:latin typeface="Arsenal"/>
              </a:endParaRPr>
            </a:p>
          </p:txBody>
        </p:sp>
      </p:grpSp>
      <p:pic>
        <p:nvPicPr>
          <p:cNvPr id="6" name="Picture 6"/>
          <p:cNvPicPr>
            <a:picLocks noChangeAspect="1"/>
          </p:cNvPicPr>
          <p:nvPr/>
        </p:nvPicPr>
        <p:blipFill>
          <a:blip r:embed="rId3"/>
          <a:srcRect/>
          <a:stretch>
            <a:fillRect/>
          </a:stretch>
        </p:blipFill>
        <p:spPr>
          <a:xfrm rot="4272713">
            <a:off x="14220444" y="4609996"/>
            <a:ext cx="6954012" cy="8229600"/>
          </a:xfrm>
          <a:prstGeom prst="rect">
            <a:avLst/>
          </a:prstGeom>
        </p:spPr>
      </p:pic>
      <p:pic>
        <p:nvPicPr>
          <p:cNvPr id="7" name="Picture 7"/>
          <p:cNvPicPr>
            <a:picLocks noChangeAspect="1"/>
          </p:cNvPicPr>
          <p:nvPr/>
        </p:nvPicPr>
        <p:blipFill>
          <a:blip r:embed="rId3"/>
          <a:srcRect/>
          <a:stretch>
            <a:fillRect/>
          </a:stretch>
        </p:blipFill>
        <p:spPr>
          <a:xfrm rot="3241080">
            <a:off x="-3019806" y="-1493479"/>
            <a:ext cx="6954012" cy="8229600"/>
          </a:xfrm>
          <a:prstGeom prst="rect">
            <a:avLst/>
          </a:prstGeom>
        </p:spPr>
      </p:pic>
      <p:sp>
        <p:nvSpPr>
          <p:cNvPr id="8" name="TextBox 8"/>
          <p:cNvSpPr txBox="1"/>
          <p:nvPr/>
        </p:nvSpPr>
        <p:spPr>
          <a:xfrm>
            <a:off x="152400" y="8957009"/>
            <a:ext cx="13516104" cy="457304"/>
          </a:xfrm>
          <a:prstGeom prst="rect">
            <a:avLst/>
          </a:prstGeom>
        </p:spPr>
        <p:txBody>
          <a:bodyPr wrap="square" lIns="0" tIns="0" rIns="0" bIns="0" rtlCol="0" anchor="t">
            <a:spAutoFit/>
          </a:bodyPr>
          <a:lstStyle/>
          <a:p>
            <a:pPr algn="ctr">
              <a:lnSpc>
                <a:spcPts val="3919"/>
              </a:lnSpc>
              <a:spcBef>
                <a:spcPct val="0"/>
              </a:spcBef>
            </a:pPr>
            <a:r>
              <a:rPr lang="en-US" sz="2800" dirty="0">
                <a:solidFill>
                  <a:srgbClr val="FFFFFF"/>
                </a:solidFill>
                <a:latin typeface="Arsenal"/>
              </a:rPr>
              <a:t>*Members may substitute for the word God in accordance with their own spiritual beliefs.​​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3241080">
            <a:off x="-3210306" y="-1683979"/>
            <a:ext cx="6954012" cy="8229600"/>
          </a:xfrm>
          <a:prstGeom prst="rect">
            <a:avLst/>
          </a:prstGeom>
        </p:spPr>
      </p:pic>
      <p:grpSp>
        <p:nvGrpSpPr>
          <p:cNvPr id="3" name="Group 3"/>
          <p:cNvGrpSpPr/>
          <p:nvPr/>
        </p:nvGrpSpPr>
        <p:grpSpPr>
          <a:xfrm>
            <a:off x="3417327" y="701606"/>
            <a:ext cx="13173212" cy="9116537"/>
            <a:chOff x="0" y="152400"/>
            <a:chExt cx="17564283" cy="12155384"/>
          </a:xfrm>
        </p:grpSpPr>
        <p:sp>
          <p:nvSpPr>
            <p:cNvPr id="4" name="TextBox 4"/>
            <p:cNvSpPr txBox="1"/>
            <p:nvPr/>
          </p:nvSpPr>
          <p:spPr>
            <a:xfrm>
              <a:off x="0" y="152400"/>
              <a:ext cx="17564283" cy="1471471"/>
            </a:xfrm>
            <a:prstGeom prst="rect">
              <a:avLst/>
            </a:prstGeom>
          </p:spPr>
          <p:txBody>
            <a:bodyPr lIns="0" tIns="0" rIns="0" bIns="0" rtlCol="0" anchor="t">
              <a:spAutoFit/>
            </a:bodyPr>
            <a:lstStyle/>
            <a:p>
              <a:pPr>
                <a:lnSpc>
                  <a:spcPts val="8000"/>
                </a:lnSpc>
              </a:pPr>
              <a:r>
                <a:rPr lang="en-US" sz="8000">
                  <a:solidFill>
                    <a:srgbClr val="FEE9D6"/>
                  </a:solidFill>
                  <a:latin typeface="Noto Serif Display Black"/>
                </a:rPr>
                <a:t>Say the Girl Scout Law</a:t>
              </a:r>
            </a:p>
          </p:txBody>
        </p:sp>
        <p:sp>
          <p:nvSpPr>
            <p:cNvPr id="5" name="TextBox 5"/>
            <p:cNvSpPr txBox="1"/>
            <p:nvPr/>
          </p:nvSpPr>
          <p:spPr>
            <a:xfrm>
              <a:off x="728661" y="2112685"/>
              <a:ext cx="16106960" cy="10195099"/>
            </a:xfrm>
            <a:prstGeom prst="rect">
              <a:avLst/>
            </a:prstGeom>
          </p:spPr>
          <p:txBody>
            <a:bodyPr lIns="0" tIns="0" rIns="0" bIns="0" rtlCol="0" anchor="t">
              <a:spAutoFit/>
            </a:bodyPr>
            <a:lstStyle/>
            <a:p>
              <a:pPr>
                <a:lnSpc>
                  <a:spcPts val="5040"/>
                </a:lnSpc>
              </a:pPr>
              <a:r>
                <a:rPr lang="en-US" sz="3600" i="1" spc="36" dirty="0">
                  <a:solidFill>
                    <a:srgbClr val="FEE9D6"/>
                  </a:solidFill>
                  <a:latin typeface="Arsenal"/>
                </a:rPr>
                <a:t>I will do my best to be</a:t>
              </a:r>
            </a:p>
            <a:p>
              <a:pPr lvl="1">
                <a:lnSpc>
                  <a:spcPts val="5040"/>
                </a:lnSpc>
              </a:pPr>
              <a:r>
                <a:rPr lang="en-US" sz="3600" spc="36" dirty="0">
                  <a:solidFill>
                    <a:srgbClr val="FEE9D6"/>
                  </a:solidFill>
                  <a:latin typeface="Arsenal"/>
                </a:rPr>
                <a:t>honest and fair,</a:t>
              </a:r>
            </a:p>
            <a:p>
              <a:pPr lvl="1">
                <a:lnSpc>
                  <a:spcPts val="5040"/>
                </a:lnSpc>
              </a:pPr>
              <a:r>
                <a:rPr lang="en-US" sz="3600" spc="36" dirty="0">
                  <a:solidFill>
                    <a:srgbClr val="FEE9D6"/>
                  </a:solidFill>
                  <a:latin typeface="Arsenal"/>
                </a:rPr>
                <a:t>friendly and helpful,</a:t>
              </a:r>
            </a:p>
            <a:p>
              <a:pPr lvl="1">
                <a:lnSpc>
                  <a:spcPts val="5040"/>
                </a:lnSpc>
              </a:pPr>
              <a:r>
                <a:rPr lang="en-US" sz="3600" spc="36" dirty="0">
                  <a:solidFill>
                    <a:srgbClr val="FEE9D6"/>
                  </a:solidFill>
                  <a:latin typeface="Arsenal"/>
                </a:rPr>
                <a:t>considerate and caring,</a:t>
              </a:r>
            </a:p>
            <a:p>
              <a:pPr lvl="1">
                <a:lnSpc>
                  <a:spcPts val="5040"/>
                </a:lnSpc>
              </a:pPr>
              <a:r>
                <a:rPr lang="en-US" sz="3600" spc="36" dirty="0">
                  <a:solidFill>
                    <a:srgbClr val="FEE9D6"/>
                  </a:solidFill>
                  <a:latin typeface="Arsenal"/>
                </a:rPr>
                <a:t>courageous and strong, and</a:t>
              </a:r>
            </a:p>
            <a:p>
              <a:pPr lvl="1">
                <a:lnSpc>
                  <a:spcPts val="5040"/>
                </a:lnSpc>
              </a:pPr>
              <a:r>
                <a:rPr lang="en-US" sz="3600" spc="36" dirty="0">
                  <a:solidFill>
                    <a:srgbClr val="FEE9D6"/>
                  </a:solidFill>
                  <a:latin typeface="Arsenal"/>
                </a:rPr>
                <a:t>responsible for what I say and do,</a:t>
              </a:r>
            </a:p>
            <a:p>
              <a:pPr>
                <a:lnSpc>
                  <a:spcPts val="5040"/>
                </a:lnSpc>
              </a:pPr>
              <a:r>
                <a:rPr lang="en-US" sz="3600" i="1" spc="36" dirty="0">
                  <a:solidFill>
                    <a:srgbClr val="FEE9D6"/>
                  </a:solidFill>
                  <a:latin typeface="Arsenal"/>
                </a:rPr>
                <a:t>and to </a:t>
              </a:r>
            </a:p>
            <a:p>
              <a:pPr lvl="1">
                <a:lnSpc>
                  <a:spcPts val="5040"/>
                </a:lnSpc>
              </a:pPr>
              <a:r>
                <a:rPr lang="en-US" sz="3600" spc="36" dirty="0">
                  <a:solidFill>
                    <a:srgbClr val="FEE9D6"/>
                  </a:solidFill>
                  <a:latin typeface="Arsenal"/>
                </a:rPr>
                <a:t>respect myself and others, </a:t>
              </a:r>
            </a:p>
            <a:p>
              <a:pPr lvl="1">
                <a:lnSpc>
                  <a:spcPts val="5040"/>
                </a:lnSpc>
              </a:pPr>
              <a:r>
                <a:rPr lang="en-US" sz="3600" spc="36" dirty="0">
                  <a:solidFill>
                    <a:srgbClr val="FEE9D6"/>
                  </a:solidFill>
                  <a:latin typeface="Arsenal"/>
                </a:rPr>
                <a:t>respect authority, </a:t>
              </a:r>
            </a:p>
            <a:p>
              <a:pPr lvl="1">
                <a:lnSpc>
                  <a:spcPts val="5040"/>
                </a:lnSpc>
              </a:pPr>
              <a:r>
                <a:rPr lang="en-US" sz="3600" spc="36" dirty="0">
                  <a:solidFill>
                    <a:srgbClr val="FEE9D6"/>
                  </a:solidFill>
                  <a:latin typeface="Arsenal"/>
                </a:rPr>
                <a:t>use resources wisely, </a:t>
              </a:r>
            </a:p>
            <a:p>
              <a:pPr lvl="1">
                <a:lnSpc>
                  <a:spcPts val="5040"/>
                </a:lnSpc>
              </a:pPr>
              <a:r>
                <a:rPr lang="en-US" sz="3600" spc="36" dirty="0">
                  <a:solidFill>
                    <a:srgbClr val="FEE9D6"/>
                  </a:solidFill>
                  <a:latin typeface="Arsenal"/>
                </a:rPr>
                <a:t>make the world a better place, and</a:t>
              </a:r>
            </a:p>
            <a:p>
              <a:pPr lvl="1">
                <a:lnSpc>
                  <a:spcPts val="5040"/>
                </a:lnSpc>
              </a:pPr>
              <a:r>
                <a:rPr lang="en-US" sz="3600" spc="36" dirty="0">
                  <a:solidFill>
                    <a:srgbClr val="FEE9D6"/>
                  </a:solidFill>
                  <a:latin typeface="Arsenal"/>
                </a:rPr>
                <a:t>be a sister to every Girl Scout.</a:t>
              </a:r>
            </a:p>
          </p:txBody>
        </p:sp>
      </p:grpSp>
      <p:pic>
        <p:nvPicPr>
          <p:cNvPr id="6" name="Picture 6"/>
          <p:cNvPicPr>
            <a:picLocks noChangeAspect="1"/>
          </p:cNvPicPr>
          <p:nvPr/>
        </p:nvPicPr>
        <p:blipFill>
          <a:blip r:embed="rId3"/>
          <a:srcRect/>
          <a:stretch>
            <a:fillRect/>
          </a:stretch>
        </p:blipFill>
        <p:spPr>
          <a:xfrm rot="4272713">
            <a:off x="14220444" y="4609996"/>
            <a:ext cx="6954012" cy="8229600"/>
          </a:xfrm>
          <a:prstGeom prst="rect">
            <a:avLst/>
          </a:prstGeom>
        </p:spPr>
      </p:pic>
      <p:pic>
        <p:nvPicPr>
          <p:cNvPr id="7" name="Picture 7"/>
          <p:cNvPicPr>
            <a:picLocks noChangeAspect="1"/>
          </p:cNvPicPr>
          <p:nvPr/>
        </p:nvPicPr>
        <p:blipFill>
          <a:blip r:embed="rId3"/>
          <a:srcRect/>
          <a:stretch>
            <a:fillRect/>
          </a:stretch>
        </p:blipFill>
        <p:spPr>
          <a:xfrm rot="3241080">
            <a:off x="-3019806" y="-1493479"/>
            <a:ext cx="6954012" cy="8229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29357" y="-1875348"/>
            <a:ext cx="9343789" cy="8866698"/>
            <a:chOff x="0" y="0"/>
            <a:chExt cx="2636520" cy="2501900"/>
          </a:xfrm>
        </p:grpSpPr>
        <p:sp>
          <p:nvSpPr>
            <p:cNvPr id="3" name="Freeform 3"/>
            <p:cNvSpPr/>
            <p:nvPr/>
          </p:nvSpPr>
          <p:spPr>
            <a:xfrm>
              <a:off x="-11430" y="-7620"/>
              <a:ext cx="2694940" cy="2532380"/>
            </a:xfrm>
            <a:custGeom>
              <a:avLst/>
              <a:gdLst/>
              <a:ahLst/>
              <a:cxnLst/>
              <a:rect l="l" t="t" r="r" b="b"/>
              <a:pathLst>
                <a:path w="2694940" h="2532380">
                  <a:moveTo>
                    <a:pt x="2463800" y="756920"/>
                  </a:moveTo>
                  <a:cubicBezTo>
                    <a:pt x="2354580" y="509270"/>
                    <a:pt x="2200910" y="260350"/>
                    <a:pt x="1951990" y="132080"/>
                  </a:cubicBezTo>
                  <a:cubicBezTo>
                    <a:pt x="1929130" y="120650"/>
                    <a:pt x="1905000" y="109220"/>
                    <a:pt x="1880870" y="100330"/>
                  </a:cubicBezTo>
                  <a:cubicBezTo>
                    <a:pt x="1762760" y="48260"/>
                    <a:pt x="1638300" y="20320"/>
                    <a:pt x="1510030" y="15240"/>
                  </a:cubicBezTo>
                  <a:cubicBezTo>
                    <a:pt x="1492250" y="12700"/>
                    <a:pt x="1473200" y="10160"/>
                    <a:pt x="1454150" y="8890"/>
                  </a:cubicBezTo>
                  <a:cubicBezTo>
                    <a:pt x="1332230" y="0"/>
                    <a:pt x="1221740" y="25400"/>
                    <a:pt x="1120140" y="72390"/>
                  </a:cubicBezTo>
                  <a:cubicBezTo>
                    <a:pt x="934720" y="129540"/>
                    <a:pt x="754380" y="220980"/>
                    <a:pt x="601980" y="334010"/>
                  </a:cubicBezTo>
                  <a:cubicBezTo>
                    <a:pt x="402590" y="483870"/>
                    <a:pt x="237490" y="676910"/>
                    <a:pt x="138430" y="908050"/>
                  </a:cubicBezTo>
                  <a:cubicBezTo>
                    <a:pt x="80010" y="1043940"/>
                    <a:pt x="46990" y="1186180"/>
                    <a:pt x="29210" y="1333500"/>
                  </a:cubicBezTo>
                  <a:cubicBezTo>
                    <a:pt x="10160" y="1485900"/>
                    <a:pt x="0" y="1645920"/>
                    <a:pt x="33020" y="1795780"/>
                  </a:cubicBezTo>
                  <a:cubicBezTo>
                    <a:pt x="91440" y="2057400"/>
                    <a:pt x="307340" y="2265680"/>
                    <a:pt x="542290" y="2378710"/>
                  </a:cubicBezTo>
                  <a:cubicBezTo>
                    <a:pt x="788670" y="2496820"/>
                    <a:pt x="1064260" y="2532380"/>
                    <a:pt x="1333500" y="2496820"/>
                  </a:cubicBezTo>
                  <a:cubicBezTo>
                    <a:pt x="1619250" y="2458720"/>
                    <a:pt x="1891030" y="2345690"/>
                    <a:pt x="2134870" y="2193290"/>
                  </a:cubicBezTo>
                  <a:cubicBezTo>
                    <a:pt x="2354580" y="2056130"/>
                    <a:pt x="2566670" y="1870710"/>
                    <a:pt x="2627630" y="1607820"/>
                  </a:cubicBezTo>
                  <a:cubicBezTo>
                    <a:pt x="2694940" y="1314450"/>
                    <a:pt x="2579370" y="1021080"/>
                    <a:pt x="2463800" y="756920"/>
                  </a:cubicBezTo>
                  <a:close/>
                </a:path>
              </a:pathLst>
            </a:custGeom>
            <a:blipFill>
              <a:blip r:embed="rId3"/>
              <a:stretch>
                <a:fillRect l="-21651" t="-19" r="-21639" b="-18"/>
              </a:stretch>
            </a:blipFill>
          </p:spPr>
        </p:sp>
      </p:grpSp>
      <p:sp>
        <p:nvSpPr>
          <p:cNvPr id="4" name="TextBox 4"/>
          <p:cNvSpPr txBox="1"/>
          <p:nvPr/>
        </p:nvSpPr>
        <p:spPr>
          <a:xfrm>
            <a:off x="8398292" y="5177284"/>
            <a:ext cx="7820717" cy="1060450"/>
          </a:xfrm>
          <a:prstGeom prst="rect">
            <a:avLst/>
          </a:prstGeom>
        </p:spPr>
        <p:txBody>
          <a:bodyPr lIns="0" tIns="0" rIns="0" bIns="0" rtlCol="0" anchor="t">
            <a:spAutoFit/>
          </a:bodyPr>
          <a:lstStyle/>
          <a:p>
            <a:pPr algn="ctr">
              <a:lnSpc>
                <a:spcPts val="8000"/>
              </a:lnSpc>
            </a:pPr>
            <a:r>
              <a:rPr lang="en-US" sz="8000">
                <a:solidFill>
                  <a:srgbClr val="5A352C"/>
                </a:solidFill>
                <a:latin typeface="Noto Serif Display Black"/>
              </a:rPr>
              <a:t>Ice breaker!</a:t>
            </a:r>
          </a:p>
        </p:txBody>
      </p:sp>
      <p:sp>
        <p:nvSpPr>
          <p:cNvPr id="5" name="TextBox 5"/>
          <p:cNvSpPr txBox="1"/>
          <p:nvPr/>
        </p:nvSpPr>
        <p:spPr>
          <a:xfrm>
            <a:off x="8062852" y="6387996"/>
            <a:ext cx="8491598" cy="1708150"/>
          </a:xfrm>
          <a:prstGeom prst="rect">
            <a:avLst/>
          </a:prstGeom>
        </p:spPr>
        <p:txBody>
          <a:bodyPr lIns="0" tIns="0" rIns="0" bIns="0" rtlCol="0" anchor="t">
            <a:spAutoFit/>
          </a:bodyPr>
          <a:lstStyle/>
          <a:p>
            <a:pPr algn="ctr">
              <a:lnSpc>
                <a:spcPts val="4550"/>
              </a:lnSpc>
            </a:pPr>
            <a:r>
              <a:rPr lang="en-US" sz="3500" spc="514">
                <a:solidFill>
                  <a:srgbClr val="E59E82"/>
                </a:solidFill>
                <a:latin typeface="Aleo Bold"/>
              </a:rPr>
              <a:t>IF YOU COULD BE ANY ANIMAL, WHAT WOULD YOU BE?</a:t>
            </a:r>
          </a:p>
        </p:txBody>
      </p:sp>
      <p:pic>
        <p:nvPicPr>
          <p:cNvPr id="6" name="Picture 6"/>
          <p:cNvPicPr>
            <a:picLocks noChangeAspect="1"/>
          </p:cNvPicPr>
          <p:nvPr/>
        </p:nvPicPr>
        <p:blipFill>
          <a:blip r:embed="rId4"/>
          <a:srcRect/>
          <a:stretch>
            <a:fillRect/>
          </a:stretch>
        </p:blipFill>
        <p:spPr>
          <a:xfrm rot="-628809">
            <a:off x="14182344" y="-3943454"/>
            <a:ext cx="6954012" cy="8229600"/>
          </a:xfrm>
          <a:prstGeom prst="rect">
            <a:avLst/>
          </a:prstGeom>
        </p:spPr>
      </p:pic>
      <p:pic>
        <p:nvPicPr>
          <p:cNvPr id="7" name="Picture 7"/>
          <p:cNvPicPr>
            <a:picLocks noChangeAspect="1"/>
          </p:cNvPicPr>
          <p:nvPr/>
        </p:nvPicPr>
        <p:blipFill>
          <a:blip r:embed="rId5"/>
          <a:srcRect/>
          <a:stretch>
            <a:fillRect/>
          </a:stretch>
        </p:blipFill>
        <p:spPr>
          <a:xfrm rot="-628809">
            <a:off x="-3134106" y="3981346"/>
            <a:ext cx="6954012" cy="8229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986127" y="2995079"/>
            <a:ext cx="3498612" cy="3583788"/>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18092" t="-14" r="-18397" b="79"/>
              </a:stretch>
            </a:blipFill>
          </p:spPr>
        </p:sp>
      </p:grpSp>
      <p:grpSp>
        <p:nvGrpSpPr>
          <p:cNvPr id="4" name="Group 4"/>
          <p:cNvGrpSpPr>
            <a:grpSpLocks noChangeAspect="1"/>
          </p:cNvGrpSpPr>
          <p:nvPr/>
        </p:nvGrpSpPr>
        <p:grpSpPr>
          <a:xfrm>
            <a:off x="5047473" y="2995079"/>
            <a:ext cx="3498612" cy="3583788"/>
            <a:chOff x="0" y="0"/>
            <a:chExt cx="2086610" cy="2137410"/>
          </a:xfrm>
        </p:grpSpPr>
        <p:sp>
          <p:nvSpPr>
            <p:cNvPr id="5" name="Freeform 5"/>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4"/>
              <a:stretch>
                <a:fillRect l="-31741" t="-14" r="-32046" b="79"/>
              </a:stretch>
            </a:blipFill>
          </p:spPr>
        </p:sp>
      </p:grpSp>
      <p:pic>
        <p:nvPicPr>
          <p:cNvPr id="6" name="Picture 6"/>
          <p:cNvPicPr>
            <a:picLocks noChangeAspect="1"/>
          </p:cNvPicPr>
          <p:nvPr/>
        </p:nvPicPr>
        <p:blipFill>
          <a:blip r:embed="rId5"/>
          <a:srcRect/>
          <a:stretch>
            <a:fillRect/>
          </a:stretch>
        </p:blipFill>
        <p:spPr>
          <a:xfrm rot="-5400000">
            <a:off x="-1947312" y="-2224649"/>
            <a:ext cx="4781214" cy="5658242"/>
          </a:xfrm>
          <a:prstGeom prst="rect">
            <a:avLst/>
          </a:prstGeom>
        </p:spPr>
      </p:pic>
      <p:pic>
        <p:nvPicPr>
          <p:cNvPr id="7" name="Picture 7"/>
          <p:cNvPicPr>
            <a:picLocks noChangeAspect="1"/>
          </p:cNvPicPr>
          <p:nvPr/>
        </p:nvPicPr>
        <p:blipFill>
          <a:blip r:embed="rId6"/>
          <a:srcRect/>
          <a:stretch>
            <a:fillRect/>
          </a:stretch>
        </p:blipFill>
        <p:spPr>
          <a:xfrm rot="5400000">
            <a:off x="15864145" y="6999842"/>
            <a:ext cx="5076717" cy="6007950"/>
          </a:xfrm>
          <a:prstGeom prst="rect">
            <a:avLst/>
          </a:prstGeom>
        </p:spPr>
      </p:pic>
      <p:sp>
        <p:nvSpPr>
          <p:cNvPr id="8" name="TextBox 8"/>
          <p:cNvSpPr txBox="1"/>
          <p:nvPr/>
        </p:nvSpPr>
        <p:spPr>
          <a:xfrm>
            <a:off x="3496890" y="1782763"/>
            <a:ext cx="11538431" cy="811530"/>
          </a:xfrm>
          <a:prstGeom prst="rect">
            <a:avLst/>
          </a:prstGeom>
        </p:spPr>
        <p:txBody>
          <a:bodyPr lIns="0" tIns="0" rIns="0" bIns="0" rtlCol="0" anchor="t">
            <a:spAutoFit/>
          </a:bodyPr>
          <a:lstStyle/>
          <a:p>
            <a:pPr algn="ctr">
              <a:lnSpc>
                <a:spcPts val="6719"/>
              </a:lnSpc>
            </a:pPr>
            <a:r>
              <a:rPr lang="en-US" sz="4800" dirty="0">
                <a:solidFill>
                  <a:srgbClr val="5A352C"/>
                </a:solidFill>
                <a:latin typeface="Noto Serif Display Black"/>
              </a:rPr>
              <a:t>Our troop is similar and different!</a:t>
            </a:r>
          </a:p>
        </p:txBody>
      </p:sp>
      <p:sp>
        <p:nvSpPr>
          <p:cNvPr id="9" name="TextBox 9"/>
          <p:cNvSpPr txBox="1"/>
          <p:nvPr/>
        </p:nvSpPr>
        <p:spPr>
          <a:xfrm>
            <a:off x="4913601" y="7091102"/>
            <a:ext cx="3766354" cy="1550035"/>
          </a:xfrm>
          <a:prstGeom prst="rect">
            <a:avLst/>
          </a:prstGeom>
        </p:spPr>
        <p:txBody>
          <a:bodyPr lIns="0" tIns="0" rIns="0" bIns="0" rtlCol="0" anchor="t">
            <a:spAutoFit/>
          </a:bodyPr>
          <a:lstStyle/>
          <a:p>
            <a:pPr algn="ctr">
              <a:lnSpc>
                <a:spcPts val="4160"/>
              </a:lnSpc>
            </a:pPr>
            <a:r>
              <a:rPr lang="en-US" sz="3200" spc="252">
                <a:solidFill>
                  <a:srgbClr val="5A352C"/>
                </a:solidFill>
                <a:latin typeface="Arsenal"/>
              </a:rPr>
              <a:t>WHAT ARE SOME THINGS WE HAVE IN COMMON?</a:t>
            </a:r>
          </a:p>
        </p:txBody>
      </p:sp>
      <p:sp>
        <p:nvSpPr>
          <p:cNvPr id="10" name="TextBox 10"/>
          <p:cNvSpPr txBox="1"/>
          <p:nvPr/>
        </p:nvSpPr>
        <p:spPr>
          <a:xfrm>
            <a:off x="9852255" y="7091102"/>
            <a:ext cx="3766354" cy="1550035"/>
          </a:xfrm>
          <a:prstGeom prst="rect">
            <a:avLst/>
          </a:prstGeom>
        </p:spPr>
        <p:txBody>
          <a:bodyPr lIns="0" tIns="0" rIns="0" bIns="0" rtlCol="0" anchor="t">
            <a:spAutoFit/>
          </a:bodyPr>
          <a:lstStyle/>
          <a:p>
            <a:pPr algn="ctr">
              <a:lnSpc>
                <a:spcPts val="4160"/>
              </a:lnSpc>
            </a:pPr>
            <a:r>
              <a:rPr lang="en-US" sz="3200" spc="252">
                <a:solidFill>
                  <a:srgbClr val="5A352C"/>
                </a:solidFill>
                <a:latin typeface="Arsenal"/>
              </a:rPr>
              <a:t>WHAT ARE SOME THINGS THAT ARE DIFFERENT?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ostDate xmlns="62ea22f3-8c27-4f88-8d35-dd34ba299e3f" xsi:nil="true"/>
    <PostType xmlns="62ea22f3-8c27-4f88-8d35-dd34ba299e3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DC4F1C42362242A6C6B65E9A8A6654" ma:contentTypeVersion="14" ma:contentTypeDescription="Create a new document." ma:contentTypeScope="" ma:versionID="f238d5008c5413ac3e0585265b7d63b0">
  <xsd:schema xmlns:xsd="http://www.w3.org/2001/XMLSchema" xmlns:xs="http://www.w3.org/2001/XMLSchema" xmlns:p="http://schemas.microsoft.com/office/2006/metadata/properties" xmlns:ns2="62ea22f3-8c27-4f88-8d35-dd34ba299e3f" xmlns:ns3="bb12a9c8-dfbb-4a51-b352-0988ebe5ddce" targetNamespace="http://schemas.microsoft.com/office/2006/metadata/properties" ma:root="true" ma:fieldsID="c655387ea7cd5739a4e8588a94de3097" ns2:_="" ns3:_="">
    <xsd:import namespace="62ea22f3-8c27-4f88-8d35-dd34ba299e3f"/>
    <xsd:import namespace="bb12a9c8-dfbb-4a51-b352-0988ebe5ddce"/>
    <xsd:element name="properties">
      <xsd:complexType>
        <xsd:sequence>
          <xsd:element name="documentManagement">
            <xsd:complexType>
              <xsd:all>
                <xsd:element ref="ns2:PostType" minOccurs="0"/>
                <xsd:element ref="ns2:PostDat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a22f3-8c27-4f88-8d35-dd34ba299e3f" elementFormDefault="qualified">
    <xsd:import namespace="http://schemas.microsoft.com/office/2006/documentManagement/types"/>
    <xsd:import namespace="http://schemas.microsoft.com/office/infopath/2007/PartnerControls"/>
    <xsd:element name="PostType" ma:index="8" nillable="true" ma:displayName="Post Type" ma:format="Dropdown" ma:internalName="PostType">
      <xsd:simpleType>
        <xsd:restriction base="dms:Choice">
          <xsd:enumeration value="Self-care"/>
          <xsd:enumeration value="Service"/>
          <xsd:enumeration value="Program"/>
        </xsd:restriction>
      </xsd:simpleType>
    </xsd:element>
    <xsd:element name="PostDate" ma:index="9" nillable="true" ma:displayName="Post Date" ma:format="Dropdown" ma:internalName="PostDat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12a9c8-dfbb-4a51-b352-0988ebe5ddc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071A61-CC8C-4732-A9CA-7D58E9B353DE}">
  <ds:schemaRefs>
    <ds:schemaRef ds:uri="http://schemas.microsoft.com/office/2006/metadata/properties"/>
    <ds:schemaRef ds:uri="http://schemas.microsoft.com/office/infopath/2007/PartnerControls"/>
    <ds:schemaRef ds:uri="62ea22f3-8c27-4f88-8d35-dd34ba299e3f"/>
  </ds:schemaRefs>
</ds:datastoreItem>
</file>

<file path=customXml/itemProps2.xml><?xml version="1.0" encoding="utf-8"?>
<ds:datastoreItem xmlns:ds="http://schemas.openxmlformats.org/officeDocument/2006/customXml" ds:itemID="{A3A67920-BA8B-41C2-9087-80237B70A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ea22f3-8c27-4f88-8d35-dd34ba299e3f"/>
    <ds:schemaRef ds:uri="bb12a9c8-dfbb-4a51-b352-0988ebe5d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EA8F1C-91AB-45A6-A6D6-686B9163A3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TotalTime>
  <Words>2661</Words>
  <Application>Microsoft Office PowerPoint</Application>
  <PresentationFormat>Custom</PresentationFormat>
  <Paragraphs>265</Paragraphs>
  <Slides>22</Slides>
  <Notes>22</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Calibri</vt:lpstr>
      <vt:lpstr>Arsenal</vt:lpstr>
      <vt:lpstr>Aloja</vt:lpstr>
      <vt:lpstr>Segoe UI</vt:lpstr>
      <vt:lpstr>Noto Serif Display Black Italics</vt:lpstr>
      <vt:lpstr>Arsenal Bold</vt:lpstr>
      <vt:lpstr>Arsenal Bold Italics</vt:lpstr>
      <vt:lpstr>Noto Serif Display Black</vt:lpstr>
      <vt:lpstr>Trefoil Sans</vt:lpstr>
      <vt:lpstr>Times New Roman</vt:lpstr>
      <vt:lpstr>Arial</vt:lpstr>
      <vt:lpstr>Aleo Bold</vt:lpstr>
      <vt:lpstr>Trefoil Sans Medium</vt:lpstr>
      <vt:lpstr>Office Theme</vt:lpstr>
      <vt:lpstr>DAISY + BROWNIE DIVERSE. INCLUSIVE. TOGETHER. PATCH VIRTUAL MEETING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Daisy + Brownie DIT Patch</dc:title>
  <dc:creator>Emily Schmall</dc:creator>
  <cp:lastModifiedBy>Emily Schmall</cp:lastModifiedBy>
  <cp:revision>28</cp:revision>
  <dcterms:created xsi:type="dcterms:W3CDTF">2006-08-16T00:00:00Z</dcterms:created>
  <dcterms:modified xsi:type="dcterms:W3CDTF">2020-08-07T19:03:46Z</dcterms:modified>
  <dc:identifier>DAECkRhoWU0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0x010100F9DC4F1C42362242A6C6B65E9A8A6654</vt:lpwstr>
  </property>
</Properties>
</file>